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c553426456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8234ec09643a9"/>
  </p:sldMasterIdLst>
  <p:sldIdLst>
    <p:sldId xmlns:r="http://schemas.openxmlformats.org/officeDocument/2006/relationships" id="256" r:id="R7e61a509f4884aee"/>
    <p:sldId xmlns:r="http://schemas.openxmlformats.org/officeDocument/2006/relationships" id="257" r:id="R88983dbc646c457e"/>
    <p:sldId xmlns:r="http://schemas.openxmlformats.org/officeDocument/2006/relationships" id="258" r:id="R277e400eec534a14"/>
    <p:sldId xmlns:r="http://schemas.openxmlformats.org/officeDocument/2006/relationships" id="259" r:id="Rbe7ae6c753a04f5e"/>
    <p:sldId xmlns:r="http://schemas.openxmlformats.org/officeDocument/2006/relationships" id="260" r:id="Rc78539532f7a4b4c"/>
    <p:sldId xmlns:r="http://schemas.openxmlformats.org/officeDocument/2006/relationships" id="261" r:id="Rd4b7841e8227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8234ec09643a9" /><Relationship Type="http://schemas.openxmlformats.org/officeDocument/2006/relationships/slide" Target="/ppt/slides/slide1.xml" Id="R7e61a509f4884aee" /><Relationship Type="http://schemas.openxmlformats.org/officeDocument/2006/relationships/slide" Target="/ppt/slides/slide2.xml" Id="R88983dbc646c457e" /><Relationship Type="http://schemas.openxmlformats.org/officeDocument/2006/relationships/slide" Target="/ppt/slides/slide3.xml" Id="R277e400eec534a14" /><Relationship Type="http://schemas.openxmlformats.org/officeDocument/2006/relationships/slide" Target="/ppt/slides/slide4.xml" Id="Rbe7ae6c753a04f5e" /><Relationship Type="http://schemas.openxmlformats.org/officeDocument/2006/relationships/slide" Target="/ppt/slides/slide5.xml" Id="Rc78539532f7a4b4c" /><Relationship Type="http://schemas.openxmlformats.org/officeDocument/2006/relationships/slide" Target="/ppt/slides/slide6.xml" Id="Rd4b7841e8227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449e050cc49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f8c0c08824772" /><Relationship Type="http://schemas.openxmlformats.org/officeDocument/2006/relationships/theme" Target="/ppt/slideMasters/theme/theme1.xml" Id="R2bc0ca6638b8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3f8c0c088247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c86d1ca00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35d96282c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5a48a90c9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415fd22fa42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31e4a8d35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9010974d9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Gåsholmen Brygge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817 122 582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