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fbf22b9d36e94928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a18aaed57d1949ef"/>
  </p:sldMasterIdLst>
  <p:sldIdLst>
    <p:sldId xmlns:r="http://schemas.openxmlformats.org/officeDocument/2006/relationships" id="256" r:id="R09e30088f6ce4b72"/>
    <p:sldId xmlns:r="http://schemas.openxmlformats.org/officeDocument/2006/relationships" id="257" r:id="Rb35f974a904c43cb"/>
    <p:sldId xmlns:r="http://schemas.openxmlformats.org/officeDocument/2006/relationships" id="258" r:id="Rcd1ea5a582f04947"/>
    <p:sldId xmlns:r="http://schemas.openxmlformats.org/officeDocument/2006/relationships" id="259" r:id="R0a0af2d12cf448cf"/>
    <p:sldId xmlns:r="http://schemas.openxmlformats.org/officeDocument/2006/relationships" id="260" r:id="R2ff2057561e34216"/>
    <p:sldId xmlns:r="http://schemas.openxmlformats.org/officeDocument/2006/relationships" id="261" r:id="Rcf555221d9bc4d6b"/>
    <p:sldId xmlns:r="http://schemas.openxmlformats.org/officeDocument/2006/relationships" id="262" r:id="R5e669d8a40aa4771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18aaed57d1949ef" /><Relationship Type="http://schemas.openxmlformats.org/officeDocument/2006/relationships/slide" Target="/ppt/slides/slide1.xml" Id="R09e30088f6ce4b72" /><Relationship Type="http://schemas.openxmlformats.org/officeDocument/2006/relationships/slide" Target="/ppt/slides/slide2.xml" Id="Rb35f974a904c43cb" /><Relationship Type="http://schemas.openxmlformats.org/officeDocument/2006/relationships/slide" Target="/ppt/slides/slide3.xml" Id="Rcd1ea5a582f04947" /><Relationship Type="http://schemas.openxmlformats.org/officeDocument/2006/relationships/slide" Target="/ppt/slides/slide4.xml" Id="R0a0af2d12cf448cf" /><Relationship Type="http://schemas.openxmlformats.org/officeDocument/2006/relationships/slide" Target="/ppt/slides/slide5.xml" Id="R2ff2057561e34216" /><Relationship Type="http://schemas.openxmlformats.org/officeDocument/2006/relationships/slide" Target="/ppt/slides/slide6.xml" Id="Rcf555221d9bc4d6b" /><Relationship Type="http://schemas.openxmlformats.org/officeDocument/2006/relationships/slide" Target="/ppt/slides/slide7.xml" Id="R5e669d8a40aa4771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95e0623b2c6444b5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2a902dc48ee4212" /><Relationship Type="http://schemas.openxmlformats.org/officeDocument/2006/relationships/theme" Target="/ppt/slideMasters/theme/theme1.xml" Id="Rc9ee828a3f624422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22a902dc48ee4212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e58cc75b80e49bf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dd02bb66e864b82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fb90ee11f1848b6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fefaab5658c46ea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f3384c1a5194134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f7ac97b38934c30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6d766b2b2c441a8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RØRGUTTA SKIEN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RØRGUTTA SKIEN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RØRGUTTA SKIEN AS ble etablert [år] og holder til i Skien.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RØRGUTTA SKIEN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RØRGUTTA SKIEN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RØRGUTTA SKIEN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8 000 804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285 645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107 473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2 014 833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5 899 798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RØRGUTTA SKIEN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BØRRE RANDOW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RØRGUTTA SKIEN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Rødmyrjordet 29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3735 Skien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817 010 482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RØRGUTTA SKIEN AS</a:t>
            </a:r>
          </a:p>
        </p:txBody>
      </p:sp>
    </p:spTree>
  </p:cSld>
  <p:clrMapOvr>
    <a:masterClrMapping xmlns:a="http://schemas.openxmlformats.org/drawingml/2006/main"/>
  </p:clrMapOvr>
</p:sld>
</file>