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db61a4557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0d8bb0603c4712"/>
  </p:sldMasterIdLst>
  <p:sldIdLst>
    <p:sldId xmlns:r="http://schemas.openxmlformats.org/officeDocument/2006/relationships" id="256" r:id="Rf87568ff2a78487a"/>
    <p:sldId xmlns:r="http://schemas.openxmlformats.org/officeDocument/2006/relationships" id="257" r:id="R5760ab575e774255"/>
    <p:sldId xmlns:r="http://schemas.openxmlformats.org/officeDocument/2006/relationships" id="258" r:id="Rea318df8eafd4f45"/>
    <p:sldId xmlns:r="http://schemas.openxmlformats.org/officeDocument/2006/relationships" id="259" r:id="Rd45818331e9d45f4"/>
    <p:sldId xmlns:r="http://schemas.openxmlformats.org/officeDocument/2006/relationships" id="260" r:id="R01a2c8cdcb5a4c1b"/>
    <p:sldId xmlns:r="http://schemas.openxmlformats.org/officeDocument/2006/relationships" id="261" r:id="R10ca4f8fbc4c4bf5"/>
    <p:sldId xmlns:r="http://schemas.openxmlformats.org/officeDocument/2006/relationships" id="262" r:id="R88789510e637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d8bb0603c4712" /><Relationship Type="http://schemas.openxmlformats.org/officeDocument/2006/relationships/slide" Target="/ppt/slides/slide1.xml" Id="Rf87568ff2a78487a" /><Relationship Type="http://schemas.openxmlformats.org/officeDocument/2006/relationships/slide" Target="/ppt/slides/slide2.xml" Id="R5760ab575e774255" /><Relationship Type="http://schemas.openxmlformats.org/officeDocument/2006/relationships/slide" Target="/ppt/slides/slide3.xml" Id="Rea318df8eafd4f45" /><Relationship Type="http://schemas.openxmlformats.org/officeDocument/2006/relationships/slide" Target="/ppt/slides/slide4.xml" Id="Rd45818331e9d45f4" /><Relationship Type="http://schemas.openxmlformats.org/officeDocument/2006/relationships/slide" Target="/ppt/slides/slide5.xml" Id="R01a2c8cdcb5a4c1b" /><Relationship Type="http://schemas.openxmlformats.org/officeDocument/2006/relationships/slide" Target="/ppt/slides/slide6.xml" Id="R10ca4f8fbc4c4bf5" /><Relationship Type="http://schemas.openxmlformats.org/officeDocument/2006/relationships/slide" Target="/ppt/slides/slide7.xml" Id="R88789510e637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d1b699abc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d26d2dc524833" /><Relationship Type="http://schemas.openxmlformats.org/officeDocument/2006/relationships/theme" Target="/ppt/slideMasters/theme/theme1.xml" Id="Rcbe90fa7c7cc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5d26d2dc52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c624440664e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e2f67e291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76c8e5912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18d4e817e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92c17d46648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fe8dc63db41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b1bf59e9d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RØR OG TOTALBAD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RØR OG TOTALBAD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9 194 255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2 292 410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SØRENSEN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INGE KOPPERUD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816 914 752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RØR OG TOTALBAD AS</a:t>
            </a:r>
          </a:p>
        </p:txBody>
      </p:sp>
    </p:spTree>
  </p:cSld>
  <p:clrMapOvr>
    <a:masterClrMapping xmlns:a="http://schemas.openxmlformats.org/drawingml/2006/main"/>
  </p:clrMapOvr>
</p:sld>
</file>