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b804a7c1d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08990df514eff"/>
  </p:sldMasterIdLst>
  <p:sldIdLst>
    <p:sldId xmlns:r="http://schemas.openxmlformats.org/officeDocument/2006/relationships" id="256" r:id="R54197ba705094dde"/>
    <p:sldId xmlns:r="http://schemas.openxmlformats.org/officeDocument/2006/relationships" id="257" r:id="R28d1e34a66f74d6a"/>
    <p:sldId xmlns:r="http://schemas.openxmlformats.org/officeDocument/2006/relationships" id="258" r:id="Re1f6390dfdde4ab7"/>
    <p:sldId xmlns:r="http://schemas.openxmlformats.org/officeDocument/2006/relationships" id="259" r:id="Ree5eb33cf60247b2"/>
    <p:sldId xmlns:r="http://schemas.openxmlformats.org/officeDocument/2006/relationships" id="260" r:id="R58fafd2a624c4cd4"/>
    <p:sldId xmlns:r="http://schemas.openxmlformats.org/officeDocument/2006/relationships" id="261" r:id="R939db682edf649a8"/>
    <p:sldId xmlns:r="http://schemas.openxmlformats.org/officeDocument/2006/relationships" id="262" r:id="R8c284d7af2bc4e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08990df514eff" /><Relationship Type="http://schemas.openxmlformats.org/officeDocument/2006/relationships/slide" Target="/ppt/slides/slide1.xml" Id="R54197ba705094dde" /><Relationship Type="http://schemas.openxmlformats.org/officeDocument/2006/relationships/slide" Target="/ppt/slides/slide2.xml" Id="R28d1e34a66f74d6a" /><Relationship Type="http://schemas.openxmlformats.org/officeDocument/2006/relationships/slide" Target="/ppt/slides/slide3.xml" Id="Re1f6390dfdde4ab7" /><Relationship Type="http://schemas.openxmlformats.org/officeDocument/2006/relationships/slide" Target="/ppt/slides/slide4.xml" Id="Ree5eb33cf60247b2" /><Relationship Type="http://schemas.openxmlformats.org/officeDocument/2006/relationships/slide" Target="/ppt/slides/slide5.xml" Id="R58fafd2a624c4cd4" /><Relationship Type="http://schemas.openxmlformats.org/officeDocument/2006/relationships/slide" Target="/ppt/slides/slide6.xml" Id="R939db682edf649a8" /><Relationship Type="http://schemas.openxmlformats.org/officeDocument/2006/relationships/slide" Target="/ppt/slides/slide7.xml" Id="R8c284d7af2bc4e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1c8a88268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5ea5265ef42c7" /><Relationship Type="http://schemas.openxmlformats.org/officeDocument/2006/relationships/theme" Target="/ppt/slideMasters/theme/theme1.xml" Id="Rb50ba46c43fb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5ea5265ef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fc5fb77f647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0988306a340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077505885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403d8da61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ff70a7e1f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3673c6ab24e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da844d837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 GROUP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4 612 962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28 191 607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125 108 683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 GROUP HOLDING AS  –  67,6 %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INVEST AS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 CORVO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GLITRAFJORD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PEDING HOLDING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VÆRBITT HOLDING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816 909 252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