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28c82f95a47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a6481471c46d4"/>
  </p:sldMasterIdLst>
  <p:sldIdLst>
    <p:sldId xmlns:r="http://schemas.openxmlformats.org/officeDocument/2006/relationships" id="256" r:id="Re687a29f06674774"/>
    <p:sldId xmlns:r="http://schemas.openxmlformats.org/officeDocument/2006/relationships" id="257" r:id="R2cb226fc9c9c49cb"/>
    <p:sldId xmlns:r="http://schemas.openxmlformats.org/officeDocument/2006/relationships" id="258" r:id="R7aeb88b805bb4960"/>
    <p:sldId xmlns:r="http://schemas.openxmlformats.org/officeDocument/2006/relationships" id="259" r:id="Rfc3884ed11e3400b"/>
    <p:sldId xmlns:r="http://schemas.openxmlformats.org/officeDocument/2006/relationships" id="260" r:id="R315ab2c8225842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a6481471c46d4" /><Relationship Type="http://schemas.openxmlformats.org/officeDocument/2006/relationships/slide" Target="/ppt/slides/slide1.xml" Id="Re687a29f06674774" /><Relationship Type="http://schemas.openxmlformats.org/officeDocument/2006/relationships/slide" Target="/ppt/slides/slide2.xml" Id="R2cb226fc9c9c49cb" /><Relationship Type="http://schemas.openxmlformats.org/officeDocument/2006/relationships/slide" Target="/ppt/slides/slide3.xml" Id="R7aeb88b805bb4960" /><Relationship Type="http://schemas.openxmlformats.org/officeDocument/2006/relationships/slide" Target="/ppt/slides/slide4.xml" Id="Rfc3884ed11e3400b" /><Relationship Type="http://schemas.openxmlformats.org/officeDocument/2006/relationships/slide" Target="/ppt/slides/slide5.xml" Id="R315ab2c8225842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261407085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94b0f9a56446d" /><Relationship Type="http://schemas.openxmlformats.org/officeDocument/2006/relationships/theme" Target="/ppt/slideMasters/theme/theme1.xml" Id="R87f3429b8100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e94b0f9a56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d125e6bb9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2d5027036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ca9a5a8d8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dc625675241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2bcaada63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EQUINOR AKSJER EUROPA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EUROPA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EQUINOR AKSJER EUROPA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EUROPA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EUROPA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EUROPA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816 876 672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EUROPA</a:t>
            </a:r>
          </a:p>
        </p:txBody>
      </p:sp>
    </p:spTree>
  </p:cSld>
  <p:clrMapOvr>
    <a:masterClrMapping xmlns:a="http://schemas.openxmlformats.org/drawingml/2006/main"/>
  </p:clrMapOvr>
</p:sld>
</file>