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ea244392b4c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9ae28084544366"/>
  </p:sldMasterIdLst>
  <p:sldIdLst>
    <p:sldId xmlns:r="http://schemas.openxmlformats.org/officeDocument/2006/relationships" id="256" r:id="R7bc6460beff7470a"/>
    <p:sldId xmlns:r="http://schemas.openxmlformats.org/officeDocument/2006/relationships" id="257" r:id="Rc63931b44f31478f"/>
    <p:sldId xmlns:r="http://schemas.openxmlformats.org/officeDocument/2006/relationships" id="258" r:id="Rfe34200c01554147"/>
    <p:sldId xmlns:r="http://schemas.openxmlformats.org/officeDocument/2006/relationships" id="259" r:id="Rda1fcfe80c48422d"/>
    <p:sldId xmlns:r="http://schemas.openxmlformats.org/officeDocument/2006/relationships" id="260" r:id="R07ac2118c62942b7"/>
    <p:sldId xmlns:r="http://schemas.openxmlformats.org/officeDocument/2006/relationships" id="261" r:id="R3065928d5eac4962"/>
    <p:sldId xmlns:r="http://schemas.openxmlformats.org/officeDocument/2006/relationships" id="262" r:id="R02b608beeddc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ae28084544366" /><Relationship Type="http://schemas.openxmlformats.org/officeDocument/2006/relationships/slide" Target="/ppt/slides/slide1.xml" Id="R7bc6460beff7470a" /><Relationship Type="http://schemas.openxmlformats.org/officeDocument/2006/relationships/slide" Target="/ppt/slides/slide2.xml" Id="Rc63931b44f31478f" /><Relationship Type="http://schemas.openxmlformats.org/officeDocument/2006/relationships/slide" Target="/ppt/slides/slide3.xml" Id="Rfe34200c01554147" /><Relationship Type="http://schemas.openxmlformats.org/officeDocument/2006/relationships/slide" Target="/ppt/slides/slide4.xml" Id="Rda1fcfe80c48422d" /><Relationship Type="http://schemas.openxmlformats.org/officeDocument/2006/relationships/slide" Target="/ppt/slides/slide5.xml" Id="R07ac2118c62942b7" /><Relationship Type="http://schemas.openxmlformats.org/officeDocument/2006/relationships/slide" Target="/ppt/slides/slide6.xml" Id="R3065928d5eac4962" /><Relationship Type="http://schemas.openxmlformats.org/officeDocument/2006/relationships/slide" Target="/ppt/slides/slide7.xml" Id="R02b608beeddc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2c323c6c4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c5813cf244ba0" /><Relationship Type="http://schemas.openxmlformats.org/officeDocument/2006/relationships/theme" Target="/ppt/slideMasters/theme/theme1.xml" Id="Rcd2fd1b1966342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c5813cf24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39ba3331d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ccce158eb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64fe9947f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2b649891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503e93bf0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9141df8344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c16801d4446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LØST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SKEIE ØSTHUS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ØSTHUS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Slettavikvegen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816 636 272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LØST AS</a:t>
            </a:r>
          </a:p>
        </p:txBody>
      </p:sp>
    </p:spTree>
  </p:cSld>
  <p:clrMapOvr>
    <a:masterClrMapping xmlns:a="http://schemas.openxmlformats.org/drawingml/2006/main"/>
  </p:clrMapOvr>
</p:sld>
</file>