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61a21c82e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275fabcd24b46"/>
  </p:sldMasterIdLst>
  <p:sldIdLst>
    <p:sldId xmlns:r="http://schemas.openxmlformats.org/officeDocument/2006/relationships" id="256" r:id="Rfae0e817e6ed4d8c"/>
    <p:sldId xmlns:r="http://schemas.openxmlformats.org/officeDocument/2006/relationships" id="257" r:id="Rc2e5a22e7b1e4b77"/>
    <p:sldId xmlns:r="http://schemas.openxmlformats.org/officeDocument/2006/relationships" id="258" r:id="R76c89bb8f7bb40c0"/>
    <p:sldId xmlns:r="http://schemas.openxmlformats.org/officeDocument/2006/relationships" id="259" r:id="R6670a3dc4dba4690"/>
    <p:sldId xmlns:r="http://schemas.openxmlformats.org/officeDocument/2006/relationships" id="260" r:id="R50c0fb4f17cf4ffe"/>
    <p:sldId xmlns:r="http://schemas.openxmlformats.org/officeDocument/2006/relationships" id="261" r:id="Rd1dbff80631a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275fabcd24b46" /><Relationship Type="http://schemas.openxmlformats.org/officeDocument/2006/relationships/slide" Target="/ppt/slides/slide1.xml" Id="Rfae0e817e6ed4d8c" /><Relationship Type="http://schemas.openxmlformats.org/officeDocument/2006/relationships/slide" Target="/ppt/slides/slide2.xml" Id="Rc2e5a22e7b1e4b77" /><Relationship Type="http://schemas.openxmlformats.org/officeDocument/2006/relationships/slide" Target="/ppt/slides/slide3.xml" Id="R76c89bb8f7bb40c0" /><Relationship Type="http://schemas.openxmlformats.org/officeDocument/2006/relationships/slide" Target="/ppt/slides/slide4.xml" Id="R6670a3dc4dba4690" /><Relationship Type="http://schemas.openxmlformats.org/officeDocument/2006/relationships/slide" Target="/ppt/slides/slide5.xml" Id="R50c0fb4f17cf4ffe" /><Relationship Type="http://schemas.openxmlformats.org/officeDocument/2006/relationships/slide" Target="/ppt/slides/slide6.xml" Id="Rd1dbff80631a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13e2ae99d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2da85cb64abd" /><Relationship Type="http://schemas.openxmlformats.org/officeDocument/2006/relationships/theme" Target="/ppt/slideMasters/theme/theme1.xml" Id="Rd848f94a535a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c2da85cb6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f412b0125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ab890184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779aa248a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5ca8ee2c0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6b13adc0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0a5642cc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Slettavikvegen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816 636 272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