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562593b2e3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e243842f084f28"/>
  </p:sldMasterIdLst>
  <p:sldIdLst>
    <p:sldId xmlns:r="http://schemas.openxmlformats.org/officeDocument/2006/relationships" id="256" r:id="R9136a435c4fb4b32"/>
    <p:sldId xmlns:r="http://schemas.openxmlformats.org/officeDocument/2006/relationships" id="257" r:id="Rc84fd99e30d44af7"/>
    <p:sldId xmlns:r="http://schemas.openxmlformats.org/officeDocument/2006/relationships" id="258" r:id="Rd2ba39bf991f4654"/>
    <p:sldId xmlns:r="http://schemas.openxmlformats.org/officeDocument/2006/relationships" id="259" r:id="R800e197dcde145ac"/>
    <p:sldId xmlns:r="http://schemas.openxmlformats.org/officeDocument/2006/relationships" id="260" r:id="R43138ace7d154593"/>
    <p:sldId xmlns:r="http://schemas.openxmlformats.org/officeDocument/2006/relationships" id="261" r:id="R47fd6f892232431e"/>
    <p:sldId xmlns:r="http://schemas.openxmlformats.org/officeDocument/2006/relationships" id="262" r:id="R98fd3c25c9144a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243842f084f28" /><Relationship Type="http://schemas.openxmlformats.org/officeDocument/2006/relationships/slide" Target="/ppt/slides/slide1.xml" Id="R9136a435c4fb4b32" /><Relationship Type="http://schemas.openxmlformats.org/officeDocument/2006/relationships/slide" Target="/ppt/slides/slide2.xml" Id="Rc84fd99e30d44af7" /><Relationship Type="http://schemas.openxmlformats.org/officeDocument/2006/relationships/slide" Target="/ppt/slides/slide3.xml" Id="Rd2ba39bf991f4654" /><Relationship Type="http://schemas.openxmlformats.org/officeDocument/2006/relationships/slide" Target="/ppt/slides/slide4.xml" Id="R800e197dcde145ac" /><Relationship Type="http://schemas.openxmlformats.org/officeDocument/2006/relationships/slide" Target="/ppt/slides/slide5.xml" Id="R43138ace7d154593" /><Relationship Type="http://schemas.openxmlformats.org/officeDocument/2006/relationships/slide" Target="/ppt/slides/slide6.xml" Id="R47fd6f892232431e" /><Relationship Type="http://schemas.openxmlformats.org/officeDocument/2006/relationships/slide" Target="/ppt/slides/slide7.xml" Id="R98fd3c25c9144a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94006320544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656ab0a6f4591" /><Relationship Type="http://schemas.openxmlformats.org/officeDocument/2006/relationships/theme" Target="/ppt/slideMasters/theme/theme1.xml" Id="Rb13d9edfcf7745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3656ab0a6f45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f06511e9146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5367b744146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ef260b6d345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cf171672b48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5d3c68b7c4d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00403599f4d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5141b735c42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4 345 335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4 397 181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HANNE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816 468 132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INVEST AS</a:t>
            </a:r>
          </a:p>
        </p:txBody>
      </p:sp>
    </p:spTree>
  </p:cSld>
  <p:clrMapOvr>
    <a:masterClrMapping xmlns:a="http://schemas.openxmlformats.org/drawingml/2006/main"/>
  </p:clrMapOvr>
</p:sld>
</file>