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8425c95c6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a9cf1fb284ca1"/>
  </p:sldMasterIdLst>
  <p:sldIdLst>
    <p:sldId xmlns:r="http://schemas.openxmlformats.org/officeDocument/2006/relationships" id="256" r:id="R92d5f210775143f4"/>
    <p:sldId xmlns:r="http://schemas.openxmlformats.org/officeDocument/2006/relationships" id="257" r:id="R097dbf25d21741ac"/>
    <p:sldId xmlns:r="http://schemas.openxmlformats.org/officeDocument/2006/relationships" id="258" r:id="R9c97e5fbb700475f"/>
    <p:sldId xmlns:r="http://schemas.openxmlformats.org/officeDocument/2006/relationships" id="259" r:id="R914e1f57eb7148cc"/>
    <p:sldId xmlns:r="http://schemas.openxmlformats.org/officeDocument/2006/relationships" id="260" r:id="R4405b3a389c94584"/>
    <p:sldId xmlns:r="http://schemas.openxmlformats.org/officeDocument/2006/relationships" id="261" r:id="Ra35bb50ff5054a23"/>
    <p:sldId xmlns:r="http://schemas.openxmlformats.org/officeDocument/2006/relationships" id="262" r:id="Rc85a2f81a21d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a9cf1fb284ca1" /><Relationship Type="http://schemas.openxmlformats.org/officeDocument/2006/relationships/slide" Target="/ppt/slides/slide1.xml" Id="R92d5f210775143f4" /><Relationship Type="http://schemas.openxmlformats.org/officeDocument/2006/relationships/slide" Target="/ppt/slides/slide2.xml" Id="R097dbf25d21741ac" /><Relationship Type="http://schemas.openxmlformats.org/officeDocument/2006/relationships/slide" Target="/ppt/slides/slide3.xml" Id="R9c97e5fbb700475f" /><Relationship Type="http://schemas.openxmlformats.org/officeDocument/2006/relationships/slide" Target="/ppt/slides/slide4.xml" Id="R914e1f57eb7148cc" /><Relationship Type="http://schemas.openxmlformats.org/officeDocument/2006/relationships/slide" Target="/ppt/slides/slide5.xml" Id="R4405b3a389c94584" /><Relationship Type="http://schemas.openxmlformats.org/officeDocument/2006/relationships/slide" Target="/ppt/slides/slide6.xml" Id="Ra35bb50ff5054a23" /><Relationship Type="http://schemas.openxmlformats.org/officeDocument/2006/relationships/slide" Target="/ppt/slides/slide7.xml" Id="Rc85a2f81a21d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6d6ead1ce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649c58354841" /><Relationship Type="http://schemas.openxmlformats.org/officeDocument/2006/relationships/theme" Target="/ppt/slideMasters/theme/theme1.xml" Id="R02a438d696dc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a649c5835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115a7eb4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084bbff3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e9dc923b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0dfedefe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1163ad34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25465e06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9235f84a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BJØRN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VIVIAN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