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b9617b4b9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ad04c83ce4cae"/>
  </p:sldMasterIdLst>
  <p:sldIdLst>
    <p:sldId xmlns:r="http://schemas.openxmlformats.org/officeDocument/2006/relationships" id="256" r:id="R34d4a1d47e3c4b7a"/>
    <p:sldId xmlns:r="http://schemas.openxmlformats.org/officeDocument/2006/relationships" id="257" r:id="R59a67bf2fe574d76"/>
    <p:sldId xmlns:r="http://schemas.openxmlformats.org/officeDocument/2006/relationships" id="258" r:id="R888741f4188d4c62"/>
    <p:sldId xmlns:r="http://schemas.openxmlformats.org/officeDocument/2006/relationships" id="259" r:id="R0368f0f4f7e34b2e"/>
    <p:sldId xmlns:r="http://schemas.openxmlformats.org/officeDocument/2006/relationships" id="260" r:id="R2efafd8b6d5841ef"/>
    <p:sldId xmlns:r="http://schemas.openxmlformats.org/officeDocument/2006/relationships" id="261" r:id="R390739778649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ad04c83ce4cae" /><Relationship Type="http://schemas.openxmlformats.org/officeDocument/2006/relationships/slide" Target="/ppt/slides/slide1.xml" Id="R34d4a1d47e3c4b7a" /><Relationship Type="http://schemas.openxmlformats.org/officeDocument/2006/relationships/slide" Target="/ppt/slides/slide2.xml" Id="R59a67bf2fe574d76" /><Relationship Type="http://schemas.openxmlformats.org/officeDocument/2006/relationships/slide" Target="/ppt/slides/slide3.xml" Id="R888741f4188d4c62" /><Relationship Type="http://schemas.openxmlformats.org/officeDocument/2006/relationships/slide" Target="/ppt/slides/slide4.xml" Id="R0368f0f4f7e34b2e" /><Relationship Type="http://schemas.openxmlformats.org/officeDocument/2006/relationships/slide" Target="/ppt/slides/slide5.xml" Id="R2efafd8b6d5841ef" /><Relationship Type="http://schemas.openxmlformats.org/officeDocument/2006/relationships/slide" Target="/ppt/slides/slide6.xml" Id="R390739778649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9729805f448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61aa259b6413b" /><Relationship Type="http://schemas.openxmlformats.org/officeDocument/2006/relationships/theme" Target="/ppt/slideMasters/theme/theme1.xml" Id="R03ef4d394f3f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61aa259b6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ebc1af2b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bfe60b15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487d58f00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51d7351442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100d415a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3c7596da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bjorn@bedre.as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