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700c563aa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89f6fd603465e"/>
  </p:sldMasterIdLst>
  <p:sldIdLst>
    <p:sldId xmlns:r="http://schemas.openxmlformats.org/officeDocument/2006/relationships" id="256" r:id="R42f0205923564a1f"/>
    <p:sldId xmlns:r="http://schemas.openxmlformats.org/officeDocument/2006/relationships" id="257" r:id="Re5ec72b37c894613"/>
    <p:sldId xmlns:r="http://schemas.openxmlformats.org/officeDocument/2006/relationships" id="258" r:id="Re2dbd2b7ae4a47b3"/>
    <p:sldId xmlns:r="http://schemas.openxmlformats.org/officeDocument/2006/relationships" id="259" r:id="Rdd67105c901d4369"/>
    <p:sldId xmlns:r="http://schemas.openxmlformats.org/officeDocument/2006/relationships" id="260" r:id="Rd5c2626951b0453e"/>
    <p:sldId xmlns:r="http://schemas.openxmlformats.org/officeDocument/2006/relationships" id="261" r:id="R3704c1493df94a15"/>
    <p:sldId xmlns:r="http://schemas.openxmlformats.org/officeDocument/2006/relationships" id="262" r:id="R0c79d95022c2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89f6fd603465e" /><Relationship Type="http://schemas.openxmlformats.org/officeDocument/2006/relationships/slide" Target="/ppt/slides/slide1.xml" Id="R42f0205923564a1f" /><Relationship Type="http://schemas.openxmlformats.org/officeDocument/2006/relationships/slide" Target="/ppt/slides/slide2.xml" Id="Re5ec72b37c894613" /><Relationship Type="http://schemas.openxmlformats.org/officeDocument/2006/relationships/slide" Target="/ppt/slides/slide3.xml" Id="Re2dbd2b7ae4a47b3" /><Relationship Type="http://schemas.openxmlformats.org/officeDocument/2006/relationships/slide" Target="/ppt/slides/slide4.xml" Id="Rdd67105c901d4369" /><Relationship Type="http://schemas.openxmlformats.org/officeDocument/2006/relationships/slide" Target="/ppt/slides/slide5.xml" Id="Rd5c2626951b0453e" /><Relationship Type="http://schemas.openxmlformats.org/officeDocument/2006/relationships/slide" Target="/ppt/slides/slide6.xml" Id="R3704c1493df94a15" /><Relationship Type="http://schemas.openxmlformats.org/officeDocument/2006/relationships/slide" Target="/ppt/slides/slide7.xml" Id="R0c79d95022c2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8b9642d4e47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9502cb3324bc4" /><Relationship Type="http://schemas.openxmlformats.org/officeDocument/2006/relationships/theme" Target="/ppt/slideMasters/theme/theme1.xml" Id="Raa486b8fb53b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9502cb332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0b0c55e7f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9101839c6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82faca5ef4d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de5507a2a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51f2c5735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8f041d47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9a0b84ffc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TRALLFA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TRALLFA CAPITAL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−9 225 627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184 735 691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228 337 851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 OLAV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816 213 312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