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37f65e7b904f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09260774854848"/>
  </p:sldMasterIdLst>
  <p:sldIdLst>
    <p:sldId xmlns:r="http://schemas.openxmlformats.org/officeDocument/2006/relationships" id="256" r:id="R40270c82bd4a49d1"/>
    <p:sldId xmlns:r="http://schemas.openxmlformats.org/officeDocument/2006/relationships" id="257" r:id="R45b58179d9974ea2"/>
    <p:sldId xmlns:r="http://schemas.openxmlformats.org/officeDocument/2006/relationships" id="258" r:id="R7e77b8ad58764b82"/>
    <p:sldId xmlns:r="http://schemas.openxmlformats.org/officeDocument/2006/relationships" id="259" r:id="R9fa17a20d5814071"/>
    <p:sldId xmlns:r="http://schemas.openxmlformats.org/officeDocument/2006/relationships" id="260" r:id="R54ad4fba60a54d11"/>
    <p:sldId xmlns:r="http://schemas.openxmlformats.org/officeDocument/2006/relationships" id="261" r:id="Ra2df956a69ea4089"/>
    <p:sldId xmlns:r="http://schemas.openxmlformats.org/officeDocument/2006/relationships" id="262" r:id="R2afb14f26f5942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09260774854848" /><Relationship Type="http://schemas.openxmlformats.org/officeDocument/2006/relationships/slide" Target="/ppt/slides/slide1.xml" Id="R40270c82bd4a49d1" /><Relationship Type="http://schemas.openxmlformats.org/officeDocument/2006/relationships/slide" Target="/ppt/slides/slide2.xml" Id="R45b58179d9974ea2" /><Relationship Type="http://schemas.openxmlformats.org/officeDocument/2006/relationships/slide" Target="/ppt/slides/slide3.xml" Id="R7e77b8ad58764b82" /><Relationship Type="http://schemas.openxmlformats.org/officeDocument/2006/relationships/slide" Target="/ppt/slides/slide4.xml" Id="R9fa17a20d5814071" /><Relationship Type="http://schemas.openxmlformats.org/officeDocument/2006/relationships/slide" Target="/ppt/slides/slide5.xml" Id="R54ad4fba60a54d11" /><Relationship Type="http://schemas.openxmlformats.org/officeDocument/2006/relationships/slide" Target="/ppt/slides/slide6.xml" Id="Ra2df956a69ea4089" /><Relationship Type="http://schemas.openxmlformats.org/officeDocument/2006/relationships/slide" Target="/ppt/slides/slide7.xml" Id="R2afb14f26f5942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dbe86d87a34f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6f5a378e2d4ee9" /><Relationship Type="http://schemas.openxmlformats.org/officeDocument/2006/relationships/theme" Target="/ppt/slideMasters/theme/theme1.xml" Id="R0ceefd892a5748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6f5a378e2d4e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702431ffe84a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0ad8b3a8e4e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1f594196b42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bc549fce243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debe54a3b42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b6e5878b744d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628e0edf3d40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SOMMERTUNE FORSK.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SOMMERTUNE FORSK.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−264 667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5 262 820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51 945 708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ALEKSANDRA IRENE SOMMERTUNE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Trælvikveien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8906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816 205 352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SOMMERTUNE FORSK. AS</a:t>
            </a:r>
          </a:p>
        </p:txBody>
      </p:sp>
    </p:spTree>
  </p:cSld>
  <p:clrMapOvr>
    <a:masterClrMapping xmlns:a="http://schemas.openxmlformats.org/drawingml/2006/main"/>
  </p:clrMapOvr>
</p:sld>
</file>