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e9ac8cd10341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8b2da126d345a3"/>
  </p:sldMasterIdLst>
  <p:sldIdLst>
    <p:sldId xmlns:r="http://schemas.openxmlformats.org/officeDocument/2006/relationships" id="256" r:id="R0bd796d756614d11"/>
    <p:sldId xmlns:r="http://schemas.openxmlformats.org/officeDocument/2006/relationships" id="257" r:id="Rbef8a8c7aae34657"/>
    <p:sldId xmlns:r="http://schemas.openxmlformats.org/officeDocument/2006/relationships" id="258" r:id="R01c9dbcdbab04da1"/>
    <p:sldId xmlns:r="http://schemas.openxmlformats.org/officeDocument/2006/relationships" id="259" r:id="R07c1513539024021"/>
    <p:sldId xmlns:r="http://schemas.openxmlformats.org/officeDocument/2006/relationships" id="260" r:id="Ra695a8b80e724d67"/>
    <p:sldId xmlns:r="http://schemas.openxmlformats.org/officeDocument/2006/relationships" id="261" r:id="R6e9c61b294974594"/>
    <p:sldId xmlns:r="http://schemas.openxmlformats.org/officeDocument/2006/relationships" id="262" r:id="R2a5094fbb69c43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b2da126d345a3" /><Relationship Type="http://schemas.openxmlformats.org/officeDocument/2006/relationships/slide" Target="/ppt/slides/slide1.xml" Id="R0bd796d756614d11" /><Relationship Type="http://schemas.openxmlformats.org/officeDocument/2006/relationships/slide" Target="/ppt/slides/slide2.xml" Id="Rbef8a8c7aae34657" /><Relationship Type="http://schemas.openxmlformats.org/officeDocument/2006/relationships/slide" Target="/ppt/slides/slide3.xml" Id="R01c9dbcdbab04da1" /><Relationship Type="http://schemas.openxmlformats.org/officeDocument/2006/relationships/slide" Target="/ppt/slides/slide4.xml" Id="R07c1513539024021" /><Relationship Type="http://schemas.openxmlformats.org/officeDocument/2006/relationships/slide" Target="/ppt/slides/slide5.xml" Id="Ra695a8b80e724d67" /><Relationship Type="http://schemas.openxmlformats.org/officeDocument/2006/relationships/slide" Target="/ppt/slides/slide6.xml" Id="R6e9c61b294974594" /><Relationship Type="http://schemas.openxmlformats.org/officeDocument/2006/relationships/slide" Target="/ppt/slides/slide7.xml" Id="R2a5094fbb69c43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4c3cfbdd141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f3c918ad24730" /><Relationship Type="http://schemas.openxmlformats.org/officeDocument/2006/relationships/theme" Target="/ppt/slideMasters/theme/theme1.xml" Id="Rf808151e7eaf44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4f3c918ad247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c7f5db02146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adf7eaecd4d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c09a202c94b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1bb99884946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595d228874c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2b83b958641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2796bd6544d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RIJE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860 336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1 669 126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1 670 126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RUBEN LIE HAKKEBO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Brattvollvegen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7056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816 034 582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