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3cc4beb3c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fa1587ddf4eab"/>
  </p:sldMasterIdLst>
  <p:sldIdLst>
    <p:sldId xmlns:r="http://schemas.openxmlformats.org/officeDocument/2006/relationships" id="256" r:id="R1559a21b02154ee9"/>
    <p:sldId xmlns:r="http://schemas.openxmlformats.org/officeDocument/2006/relationships" id="257" r:id="R08ee68c9ed7e4fae"/>
    <p:sldId xmlns:r="http://schemas.openxmlformats.org/officeDocument/2006/relationships" id="258" r:id="Rb25621ef0281420a"/>
    <p:sldId xmlns:r="http://schemas.openxmlformats.org/officeDocument/2006/relationships" id="259" r:id="Re021dc61b1d94d40"/>
    <p:sldId xmlns:r="http://schemas.openxmlformats.org/officeDocument/2006/relationships" id="260" r:id="R5d9494b4f0384db4"/>
    <p:sldId xmlns:r="http://schemas.openxmlformats.org/officeDocument/2006/relationships" id="261" r:id="R23f1d06c52fb4a6c"/>
    <p:sldId xmlns:r="http://schemas.openxmlformats.org/officeDocument/2006/relationships" id="262" r:id="R797f1ce1e6fd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fa1587ddf4eab" /><Relationship Type="http://schemas.openxmlformats.org/officeDocument/2006/relationships/slide" Target="/ppt/slides/slide1.xml" Id="R1559a21b02154ee9" /><Relationship Type="http://schemas.openxmlformats.org/officeDocument/2006/relationships/slide" Target="/ppt/slides/slide2.xml" Id="R08ee68c9ed7e4fae" /><Relationship Type="http://schemas.openxmlformats.org/officeDocument/2006/relationships/slide" Target="/ppt/slides/slide3.xml" Id="Rb25621ef0281420a" /><Relationship Type="http://schemas.openxmlformats.org/officeDocument/2006/relationships/slide" Target="/ppt/slides/slide4.xml" Id="Re021dc61b1d94d40" /><Relationship Type="http://schemas.openxmlformats.org/officeDocument/2006/relationships/slide" Target="/ppt/slides/slide5.xml" Id="R5d9494b4f0384db4" /><Relationship Type="http://schemas.openxmlformats.org/officeDocument/2006/relationships/slide" Target="/ppt/slides/slide6.xml" Id="R23f1d06c52fb4a6c" /><Relationship Type="http://schemas.openxmlformats.org/officeDocument/2006/relationships/slide" Target="/ppt/slides/slide7.xml" Id="R797f1ce1e6fd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380030fb7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544e525684100" /><Relationship Type="http://schemas.openxmlformats.org/officeDocument/2006/relationships/theme" Target="/ppt/slideMasters/theme/theme1.xml" Id="Rb078212b30bc4e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544e52568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ec18d28d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212a9221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327a4d514d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3e4503492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eed9de45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d2073321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75316c85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25 718 840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ELDAR SIMONSEN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ELDAR SIMONSEN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ARNE SIMONSEN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SIMAR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SIMONSEN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WESTGAARD SIMONSEN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Schleppegrells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815 841 522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SIMAR AS</a:t>
            </a:r>
          </a:p>
        </p:txBody>
      </p:sp>
    </p:spTree>
  </p:cSld>
  <p:clrMapOvr>
    <a:masterClrMapping xmlns:a="http://schemas.openxmlformats.org/drawingml/2006/main"/>
  </p:clrMapOvr>
</p:sld>
</file>