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d26434bcf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cfba29905496e"/>
  </p:sldMasterIdLst>
  <p:sldIdLst>
    <p:sldId xmlns:r="http://schemas.openxmlformats.org/officeDocument/2006/relationships" id="256" r:id="R3a9b87352c9747bd"/>
    <p:sldId xmlns:r="http://schemas.openxmlformats.org/officeDocument/2006/relationships" id="257" r:id="R14b69d37b5f34371"/>
    <p:sldId xmlns:r="http://schemas.openxmlformats.org/officeDocument/2006/relationships" id="258" r:id="R89433f5b5a794725"/>
    <p:sldId xmlns:r="http://schemas.openxmlformats.org/officeDocument/2006/relationships" id="259" r:id="R7bf7fd60d6fc46ec"/>
    <p:sldId xmlns:r="http://schemas.openxmlformats.org/officeDocument/2006/relationships" id="260" r:id="R7a8b1ee96f8b4975"/>
    <p:sldId xmlns:r="http://schemas.openxmlformats.org/officeDocument/2006/relationships" id="261" r:id="R4fd58a2adef54bb1"/>
    <p:sldId xmlns:r="http://schemas.openxmlformats.org/officeDocument/2006/relationships" id="262" r:id="R40833edd5bd5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cfba29905496e" /><Relationship Type="http://schemas.openxmlformats.org/officeDocument/2006/relationships/slide" Target="/ppt/slides/slide1.xml" Id="R3a9b87352c9747bd" /><Relationship Type="http://schemas.openxmlformats.org/officeDocument/2006/relationships/slide" Target="/ppt/slides/slide2.xml" Id="R14b69d37b5f34371" /><Relationship Type="http://schemas.openxmlformats.org/officeDocument/2006/relationships/slide" Target="/ppt/slides/slide3.xml" Id="R89433f5b5a794725" /><Relationship Type="http://schemas.openxmlformats.org/officeDocument/2006/relationships/slide" Target="/ppt/slides/slide4.xml" Id="R7bf7fd60d6fc46ec" /><Relationship Type="http://schemas.openxmlformats.org/officeDocument/2006/relationships/slide" Target="/ppt/slides/slide5.xml" Id="R7a8b1ee96f8b4975" /><Relationship Type="http://schemas.openxmlformats.org/officeDocument/2006/relationships/slide" Target="/ppt/slides/slide6.xml" Id="R4fd58a2adef54bb1" /><Relationship Type="http://schemas.openxmlformats.org/officeDocument/2006/relationships/slide" Target="/ppt/slides/slide7.xml" Id="R40833edd5bd5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a2baa556e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40437ccef4efe" /><Relationship Type="http://schemas.openxmlformats.org/officeDocument/2006/relationships/theme" Target="/ppt/slideMasters/theme/theme1.xml" Id="R7a2f7a697a30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40437ccef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a83638db5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ab55e769d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a0208f16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d946278db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33ba1b49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85fa26fb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cccca2d65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