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23030646a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c40fb4d944b27"/>
  </p:sldMasterIdLst>
  <p:sldIdLst>
    <p:sldId xmlns:r="http://schemas.openxmlformats.org/officeDocument/2006/relationships" id="256" r:id="Rf9027caeb3954eac"/>
    <p:sldId xmlns:r="http://schemas.openxmlformats.org/officeDocument/2006/relationships" id="257" r:id="R8996f3426cef4aca"/>
    <p:sldId xmlns:r="http://schemas.openxmlformats.org/officeDocument/2006/relationships" id="258" r:id="Rcb4e1115cbcc4ca6"/>
    <p:sldId xmlns:r="http://schemas.openxmlformats.org/officeDocument/2006/relationships" id="259" r:id="R6f1a6e6499e541fe"/>
    <p:sldId xmlns:r="http://schemas.openxmlformats.org/officeDocument/2006/relationships" id="260" r:id="R8c8275cc231c4d5d"/>
    <p:sldId xmlns:r="http://schemas.openxmlformats.org/officeDocument/2006/relationships" id="261" r:id="R5bc5e04dc63d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c40fb4d944b27" /><Relationship Type="http://schemas.openxmlformats.org/officeDocument/2006/relationships/slide" Target="/ppt/slides/slide1.xml" Id="Rf9027caeb3954eac" /><Relationship Type="http://schemas.openxmlformats.org/officeDocument/2006/relationships/slide" Target="/ppt/slides/slide2.xml" Id="R8996f3426cef4aca" /><Relationship Type="http://schemas.openxmlformats.org/officeDocument/2006/relationships/slide" Target="/ppt/slides/slide3.xml" Id="Rcb4e1115cbcc4ca6" /><Relationship Type="http://schemas.openxmlformats.org/officeDocument/2006/relationships/slide" Target="/ppt/slides/slide4.xml" Id="R6f1a6e6499e541fe" /><Relationship Type="http://schemas.openxmlformats.org/officeDocument/2006/relationships/slide" Target="/ppt/slides/slide5.xml" Id="R8c8275cc231c4d5d" /><Relationship Type="http://schemas.openxmlformats.org/officeDocument/2006/relationships/slide" Target="/ppt/slides/slide6.xml" Id="R5bc5e04dc63d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5f40444c5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b7fd2d0d4aa7" /><Relationship Type="http://schemas.openxmlformats.org/officeDocument/2006/relationships/theme" Target="/ppt/slideMasters/theme/theme1.xml" Id="R0104f2773bc5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db7fd2d0d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a3852c62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c529b728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a220a422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587d965b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47351ff32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bdf92607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