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47cf712d7b42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5b012ec56410f"/>
  </p:sldMasterIdLst>
  <p:sldIdLst>
    <p:sldId xmlns:r="http://schemas.openxmlformats.org/officeDocument/2006/relationships" id="256" r:id="Ra49e321780ec47ef"/>
    <p:sldId xmlns:r="http://schemas.openxmlformats.org/officeDocument/2006/relationships" id="257" r:id="R243cc63cfbbe4acd"/>
    <p:sldId xmlns:r="http://schemas.openxmlformats.org/officeDocument/2006/relationships" id="258" r:id="Rc9d0e2723aba45c2"/>
    <p:sldId xmlns:r="http://schemas.openxmlformats.org/officeDocument/2006/relationships" id="259" r:id="Radfb6590d33e4a14"/>
    <p:sldId xmlns:r="http://schemas.openxmlformats.org/officeDocument/2006/relationships" id="260" r:id="R1e077854b8ac4b04"/>
    <p:sldId xmlns:r="http://schemas.openxmlformats.org/officeDocument/2006/relationships" id="261" r:id="R604729dcfa5a400e"/>
    <p:sldId xmlns:r="http://schemas.openxmlformats.org/officeDocument/2006/relationships" id="262" r:id="Rd1ad24d3b959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5b012ec56410f" /><Relationship Type="http://schemas.openxmlformats.org/officeDocument/2006/relationships/slide" Target="/ppt/slides/slide1.xml" Id="Ra49e321780ec47ef" /><Relationship Type="http://schemas.openxmlformats.org/officeDocument/2006/relationships/slide" Target="/ppt/slides/slide2.xml" Id="R243cc63cfbbe4acd" /><Relationship Type="http://schemas.openxmlformats.org/officeDocument/2006/relationships/slide" Target="/ppt/slides/slide3.xml" Id="Rc9d0e2723aba45c2" /><Relationship Type="http://schemas.openxmlformats.org/officeDocument/2006/relationships/slide" Target="/ppt/slides/slide4.xml" Id="Radfb6590d33e4a14" /><Relationship Type="http://schemas.openxmlformats.org/officeDocument/2006/relationships/slide" Target="/ppt/slides/slide5.xml" Id="R1e077854b8ac4b04" /><Relationship Type="http://schemas.openxmlformats.org/officeDocument/2006/relationships/slide" Target="/ppt/slides/slide6.xml" Id="R604729dcfa5a400e" /><Relationship Type="http://schemas.openxmlformats.org/officeDocument/2006/relationships/slide" Target="/ppt/slides/slide7.xml" Id="Rd1ad24d3b959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c9fe4ee63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d7a2c92494921" /><Relationship Type="http://schemas.openxmlformats.org/officeDocument/2006/relationships/theme" Target="/ppt/slideMasters/theme/theme1.xml" Id="Rb46236bb29f0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d7a2c924949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0e853c69d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451d2066f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82e7fbd5e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c9c13e3e748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b2f38defe4d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98336b8de4b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309cc501b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SANDØY HANDELSLAG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HANDELSLAG AS ble etablert [år] og holder til i Sandøy.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2 008 992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309 691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VEL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HARRY SANDØY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ARVE SANDØY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SANDØY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GRY SANDØY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SANDØY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Hamnevågen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6297 Sandøy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sandoy.hlag@outlook.com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815 711 432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HANDELSLAG AS</a:t>
            </a:r>
          </a:p>
        </p:txBody>
      </p:sp>
    </p:spTree>
  </p:cSld>
  <p:clrMapOvr>
    <a:masterClrMapping xmlns:a="http://schemas.openxmlformats.org/drawingml/2006/main"/>
  </p:clrMapOvr>
</p:sld>
</file>