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c7e9cc990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89533debc4259"/>
  </p:sldMasterIdLst>
  <p:sldIdLst>
    <p:sldId xmlns:r="http://schemas.openxmlformats.org/officeDocument/2006/relationships" id="256" r:id="R2e811cc0ea9f4809"/>
    <p:sldId xmlns:r="http://schemas.openxmlformats.org/officeDocument/2006/relationships" id="257" r:id="R00604877d5194afa"/>
    <p:sldId xmlns:r="http://schemas.openxmlformats.org/officeDocument/2006/relationships" id="258" r:id="R4fda1e8d425b4ad1"/>
    <p:sldId xmlns:r="http://schemas.openxmlformats.org/officeDocument/2006/relationships" id="259" r:id="R6844aa95bb6444be"/>
    <p:sldId xmlns:r="http://schemas.openxmlformats.org/officeDocument/2006/relationships" id="260" r:id="R1c908c921be54eec"/>
    <p:sldId xmlns:r="http://schemas.openxmlformats.org/officeDocument/2006/relationships" id="261" r:id="R040cee0402524856"/>
    <p:sldId xmlns:r="http://schemas.openxmlformats.org/officeDocument/2006/relationships" id="262" r:id="Rfe3072b0c875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89533debc4259" /><Relationship Type="http://schemas.openxmlformats.org/officeDocument/2006/relationships/slide" Target="/ppt/slides/slide1.xml" Id="R2e811cc0ea9f4809" /><Relationship Type="http://schemas.openxmlformats.org/officeDocument/2006/relationships/slide" Target="/ppt/slides/slide2.xml" Id="R00604877d5194afa" /><Relationship Type="http://schemas.openxmlformats.org/officeDocument/2006/relationships/slide" Target="/ppt/slides/slide3.xml" Id="R4fda1e8d425b4ad1" /><Relationship Type="http://schemas.openxmlformats.org/officeDocument/2006/relationships/slide" Target="/ppt/slides/slide4.xml" Id="R6844aa95bb6444be" /><Relationship Type="http://schemas.openxmlformats.org/officeDocument/2006/relationships/slide" Target="/ppt/slides/slide5.xml" Id="R1c908c921be54eec" /><Relationship Type="http://schemas.openxmlformats.org/officeDocument/2006/relationships/slide" Target="/ppt/slides/slide6.xml" Id="R040cee0402524856" /><Relationship Type="http://schemas.openxmlformats.org/officeDocument/2006/relationships/slide" Target="/ppt/slides/slide7.xml" Id="Rfe3072b0c875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fd0c3b302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60147d3a428b" /><Relationship Type="http://schemas.openxmlformats.org/officeDocument/2006/relationships/theme" Target="/ppt/slideMasters/theme/theme1.xml" Id="Rc2e7fd58a82e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760147d3a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55cc4b745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8d487f14b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a155fe9b0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76df6acaf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d021337a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a6e212e244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4de4a7ea3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27 805 705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32 606 002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NDIAYE HANS CALIX BLACK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Hopsnesvegen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65 87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calixbn@hotmail.com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