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9ea2bf025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4f9e12fc947c0"/>
  </p:sldMasterIdLst>
  <p:sldIdLst>
    <p:sldId xmlns:r="http://schemas.openxmlformats.org/officeDocument/2006/relationships" id="256" r:id="R3f89bf79530c480f"/>
    <p:sldId xmlns:r="http://schemas.openxmlformats.org/officeDocument/2006/relationships" id="257" r:id="Rff4cc4166331428d"/>
    <p:sldId xmlns:r="http://schemas.openxmlformats.org/officeDocument/2006/relationships" id="258" r:id="Rafc835a350d94ddc"/>
    <p:sldId xmlns:r="http://schemas.openxmlformats.org/officeDocument/2006/relationships" id="259" r:id="R487b604c35db42b1"/>
    <p:sldId xmlns:r="http://schemas.openxmlformats.org/officeDocument/2006/relationships" id="260" r:id="R5ee4cebbd0c6429f"/>
    <p:sldId xmlns:r="http://schemas.openxmlformats.org/officeDocument/2006/relationships" id="261" r:id="R310b516ead61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4f9e12fc947c0" /><Relationship Type="http://schemas.openxmlformats.org/officeDocument/2006/relationships/slide" Target="/ppt/slides/slide1.xml" Id="R3f89bf79530c480f" /><Relationship Type="http://schemas.openxmlformats.org/officeDocument/2006/relationships/slide" Target="/ppt/slides/slide2.xml" Id="Rff4cc4166331428d" /><Relationship Type="http://schemas.openxmlformats.org/officeDocument/2006/relationships/slide" Target="/ppt/slides/slide3.xml" Id="Rafc835a350d94ddc" /><Relationship Type="http://schemas.openxmlformats.org/officeDocument/2006/relationships/slide" Target="/ppt/slides/slide4.xml" Id="R487b604c35db42b1" /><Relationship Type="http://schemas.openxmlformats.org/officeDocument/2006/relationships/slide" Target="/ppt/slides/slide5.xml" Id="R5ee4cebbd0c6429f" /><Relationship Type="http://schemas.openxmlformats.org/officeDocument/2006/relationships/slide" Target="/ppt/slides/slide6.xml" Id="R310b516ead61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02f9e1f84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0557129a3421b" /><Relationship Type="http://schemas.openxmlformats.org/officeDocument/2006/relationships/theme" Target="/ppt/slideMasters/theme/theme1.xml" Id="R72ae84a4b3d5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0557129a3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da7287be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1ced2af1a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48c1f9bdf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84c24712e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7184ccb16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303091f36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Hopsnesvegen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65 87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calixbn@hotmail.com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CBN INVEST AS</a:t>
            </a:r>
          </a:p>
        </p:txBody>
      </p:sp>
    </p:spTree>
  </p:cSld>
  <p:clrMapOvr>
    <a:masterClrMapping xmlns:a="http://schemas.openxmlformats.org/drawingml/2006/main"/>
  </p:clrMapOvr>
</p:sld>
</file>