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5c1d956b2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cdebbc7804359"/>
  </p:sldMasterIdLst>
  <p:sldIdLst>
    <p:sldId xmlns:r="http://schemas.openxmlformats.org/officeDocument/2006/relationships" id="256" r:id="Rbc03360b162a4ff5"/>
    <p:sldId xmlns:r="http://schemas.openxmlformats.org/officeDocument/2006/relationships" id="257" r:id="R825e67a70c57424e"/>
    <p:sldId xmlns:r="http://schemas.openxmlformats.org/officeDocument/2006/relationships" id="258" r:id="Rabea64e3f3d34766"/>
    <p:sldId xmlns:r="http://schemas.openxmlformats.org/officeDocument/2006/relationships" id="259" r:id="R812a719da57a4615"/>
    <p:sldId xmlns:r="http://schemas.openxmlformats.org/officeDocument/2006/relationships" id="260" r:id="R98df461566e3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cdebbc7804359" /><Relationship Type="http://schemas.openxmlformats.org/officeDocument/2006/relationships/slide" Target="/ppt/slides/slide1.xml" Id="Rbc03360b162a4ff5" /><Relationship Type="http://schemas.openxmlformats.org/officeDocument/2006/relationships/slide" Target="/ppt/slides/slide2.xml" Id="R825e67a70c57424e" /><Relationship Type="http://schemas.openxmlformats.org/officeDocument/2006/relationships/slide" Target="/ppt/slides/slide3.xml" Id="Rabea64e3f3d34766" /><Relationship Type="http://schemas.openxmlformats.org/officeDocument/2006/relationships/slide" Target="/ppt/slides/slide4.xml" Id="R812a719da57a4615" /><Relationship Type="http://schemas.openxmlformats.org/officeDocument/2006/relationships/slide" Target="/ppt/slides/slide5.xml" Id="R98df461566e3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949354048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5cb486f844269" /><Relationship Type="http://schemas.openxmlformats.org/officeDocument/2006/relationships/theme" Target="/ppt/slideMasters/theme/theme1.xml" Id="R805fa8d539ac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5cb486f8442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20ce3188d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6ae69e30b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da71d791f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155d404c1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12db7954f49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FONDSFINANS NORDEN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FONDSFINANS NORDEN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fondsinvestor@fondsfinans.no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www.fondsfinans.no/ffkf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815 611 942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FONDSFINANS NORDEN UTBYTTE</a:t>
            </a:r>
          </a:p>
        </p:txBody>
      </p:sp>
    </p:spTree>
  </p:cSld>
  <p:clrMapOvr>
    <a:masterClrMapping xmlns:a="http://schemas.openxmlformats.org/drawingml/2006/main"/>
  </p:clrMapOvr>
</p:sld>
</file>