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5a6f527b2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88567f5e4244de"/>
  </p:sldMasterIdLst>
  <p:sldIdLst>
    <p:sldId xmlns:r="http://schemas.openxmlformats.org/officeDocument/2006/relationships" id="256" r:id="R199645d078fa4509"/>
    <p:sldId xmlns:r="http://schemas.openxmlformats.org/officeDocument/2006/relationships" id="257" r:id="R3a330a4cb7e64733"/>
    <p:sldId xmlns:r="http://schemas.openxmlformats.org/officeDocument/2006/relationships" id="258" r:id="Rb51b96086c224c28"/>
    <p:sldId xmlns:r="http://schemas.openxmlformats.org/officeDocument/2006/relationships" id="259" r:id="R210ca9303d2b403b"/>
    <p:sldId xmlns:r="http://schemas.openxmlformats.org/officeDocument/2006/relationships" id="260" r:id="Rbbd5b2d204124dc3"/>
    <p:sldId xmlns:r="http://schemas.openxmlformats.org/officeDocument/2006/relationships" id="261" r:id="R451007b1a63e467e"/>
    <p:sldId xmlns:r="http://schemas.openxmlformats.org/officeDocument/2006/relationships" id="262" r:id="R724e52c0669e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8567f5e4244de" /><Relationship Type="http://schemas.openxmlformats.org/officeDocument/2006/relationships/slide" Target="/ppt/slides/slide1.xml" Id="R199645d078fa4509" /><Relationship Type="http://schemas.openxmlformats.org/officeDocument/2006/relationships/slide" Target="/ppt/slides/slide2.xml" Id="R3a330a4cb7e64733" /><Relationship Type="http://schemas.openxmlformats.org/officeDocument/2006/relationships/slide" Target="/ppt/slides/slide3.xml" Id="Rb51b96086c224c28" /><Relationship Type="http://schemas.openxmlformats.org/officeDocument/2006/relationships/slide" Target="/ppt/slides/slide4.xml" Id="R210ca9303d2b403b" /><Relationship Type="http://schemas.openxmlformats.org/officeDocument/2006/relationships/slide" Target="/ppt/slides/slide5.xml" Id="Rbbd5b2d204124dc3" /><Relationship Type="http://schemas.openxmlformats.org/officeDocument/2006/relationships/slide" Target="/ppt/slides/slide6.xml" Id="R451007b1a63e467e" /><Relationship Type="http://schemas.openxmlformats.org/officeDocument/2006/relationships/slide" Target="/ppt/slides/slide7.xml" Id="R724e52c0669e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90551a10c4f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70db735044863" /><Relationship Type="http://schemas.openxmlformats.org/officeDocument/2006/relationships/theme" Target="/ppt/slideMasters/theme/theme1.xml" Id="R451c664b5625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70db7350448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5b10a4a9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c924da6c9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c6222442642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cc1bd47c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eddd87961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4bd6db9fa46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1c9500f0a41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MVA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MVA REGNSKAP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1 543 811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562 810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Tunheimbakken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li-johnsen@hotmail.com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www.mva.as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815 533 372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MVA REGNSKAP AS</a:t>
            </a:r>
          </a:p>
        </p:txBody>
      </p:sp>
    </p:spTree>
  </p:cSld>
  <p:clrMapOvr>
    <a:masterClrMapping xmlns:a="http://schemas.openxmlformats.org/drawingml/2006/main"/>
  </p:clrMapOvr>
</p:sld>
</file>