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174cba7922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bca852de64c30"/>
  </p:sldMasterIdLst>
  <p:sldIdLst>
    <p:sldId xmlns:r="http://schemas.openxmlformats.org/officeDocument/2006/relationships" id="256" r:id="Rd283439669df4e6e"/>
    <p:sldId xmlns:r="http://schemas.openxmlformats.org/officeDocument/2006/relationships" id="257" r:id="R14e2d09cd52842ad"/>
    <p:sldId xmlns:r="http://schemas.openxmlformats.org/officeDocument/2006/relationships" id="258" r:id="Rfb1decc53e7a4445"/>
    <p:sldId xmlns:r="http://schemas.openxmlformats.org/officeDocument/2006/relationships" id="259" r:id="Re41bf364118a4580"/>
    <p:sldId xmlns:r="http://schemas.openxmlformats.org/officeDocument/2006/relationships" id="260" r:id="R99c811f18f364558"/>
    <p:sldId xmlns:r="http://schemas.openxmlformats.org/officeDocument/2006/relationships" id="261" r:id="R9d357de6406643ae"/>
    <p:sldId xmlns:r="http://schemas.openxmlformats.org/officeDocument/2006/relationships" id="262" r:id="R719642a66507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bca852de64c30" /><Relationship Type="http://schemas.openxmlformats.org/officeDocument/2006/relationships/slide" Target="/ppt/slides/slide1.xml" Id="Rd283439669df4e6e" /><Relationship Type="http://schemas.openxmlformats.org/officeDocument/2006/relationships/slide" Target="/ppt/slides/slide2.xml" Id="R14e2d09cd52842ad" /><Relationship Type="http://schemas.openxmlformats.org/officeDocument/2006/relationships/slide" Target="/ppt/slides/slide3.xml" Id="Rfb1decc53e7a4445" /><Relationship Type="http://schemas.openxmlformats.org/officeDocument/2006/relationships/slide" Target="/ppt/slides/slide4.xml" Id="Re41bf364118a4580" /><Relationship Type="http://schemas.openxmlformats.org/officeDocument/2006/relationships/slide" Target="/ppt/slides/slide5.xml" Id="R99c811f18f364558" /><Relationship Type="http://schemas.openxmlformats.org/officeDocument/2006/relationships/slide" Target="/ppt/slides/slide6.xml" Id="R9d357de6406643ae" /><Relationship Type="http://schemas.openxmlformats.org/officeDocument/2006/relationships/slide" Target="/ppt/slides/slide7.xml" Id="R719642a66507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40676022e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f4c730bf446f" /><Relationship Type="http://schemas.openxmlformats.org/officeDocument/2006/relationships/theme" Target="/ppt/slideMasters/theme/theme1.xml" Id="R6dd915b31536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af4c730bf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e1afa4ce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a0a6c97fc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c257e782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750290879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851e9b748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da996170442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5df64e43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 UTVIKLING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32 892 305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19 126 940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SALTEN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Follaveien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8208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815 447 352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 UTVIKLING AS</a:t>
            </a:r>
          </a:p>
        </p:txBody>
      </p:sp>
    </p:spTree>
  </p:cSld>
  <p:clrMapOvr>
    <a:masterClrMapping xmlns:a="http://schemas.openxmlformats.org/drawingml/2006/main"/>
  </p:clrMapOvr>
</p:sld>
</file>