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6e9d785f8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182b943c94a00"/>
  </p:sldMasterIdLst>
  <p:sldIdLst>
    <p:sldId xmlns:r="http://schemas.openxmlformats.org/officeDocument/2006/relationships" id="256" r:id="R53450c651d114cb0"/>
    <p:sldId xmlns:r="http://schemas.openxmlformats.org/officeDocument/2006/relationships" id="257" r:id="Rc6def525558e4e6b"/>
    <p:sldId xmlns:r="http://schemas.openxmlformats.org/officeDocument/2006/relationships" id="258" r:id="R0e7d6d60f7f1458d"/>
    <p:sldId xmlns:r="http://schemas.openxmlformats.org/officeDocument/2006/relationships" id="259" r:id="R2cc4d739875c4ed2"/>
    <p:sldId xmlns:r="http://schemas.openxmlformats.org/officeDocument/2006/relationships" id="260" r:id="Rac2f9d879a1d410d"/>
    <p:sldId xmlns:r="http://schemas.openxmlformats.org/officeDocument/2006/relationships" id="261" r:id="R0454af07ef6d486c"/>
    <p:sldId xmlns:r="http://schemas.openxmlformats.org/officeDocument/2006/relationships" id="262" r:id="R423064fe70d8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182b943c94a00" /><Relationship Type="http://schemas.openxmlformats.org/officeDocument/2006/relationships/slide" Target="/ppt/slides/slide1.xml" Id="R53450c651d114cb0" /><Relationship Type="http://schemas.openxmlformats.org/officeDocument/2006/relationships/slide" Target="/ppt/slides/slide2.xml" Id="Rc6def525558e4e6b" /><Relationship Type="http://schemas.openxmlformats.org/officeDocument/2006/relationships/slide" Target="/ppt/slides/slide3.xml" Id="R0e7d6d60f7f1458d" /><Relationship Type="http://schemas.openxmlformats.org/officeDocument/2006/relationships/slide" Target="/ppt/slides/slide4.xml" Id="R2cc4d739875c4ed2" /><Relationship Type="http://schemas.openxmlformats.org/officeDocument/2006/relationships/slide" Target="/ppt/slides/slide5.xml" Id="Rac2f9d879a1d410d" /><Relationship Type="http://schemas.openxmlformats.org/officeDocument/2006/relationships/slide" Target="/ppt/slides/slide6.xml" Id="R0454af07ef6d486c" /><Relationship Type="http://schemas.openxmlformats.org/officeDocument/2006/relationships/slide" Target="/ppt/slides/slide7.xml" Id="R423064fe70d8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9522ed274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2d9ec5ee42c7" /><Relationship Type="http://schemas.openxmlformats.org/officeDocument/2006/relationships/theme" Target="/ppt/slideMasters/theme/theme1.xml" Id="R9e773385602a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82d9ec5ee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9ceaf53ea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f61c3164f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f6d6905cb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f9272436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d629f199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dae95c19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71e872fc2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