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fc739be58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2b387b9aa4644"/>
  </p:sldMasterIdLst>
  <p:sldIdLst>
    <p:sldId xmlns:r="http://schemas.openxmlformats.org/officeDocument/2006/relationships" id="256" r:id="R89d36fce05f24047"/>
    <p:sldId xmlns:r="http://schemas.openxmlformats.org/officeDocument/2006/relationships" id="257" r:id="R89b2917b3b7e40ec"/>
    <p:sldId xmlns:r="http://schemas.openxmlformats.org/officeDocument/2006/relationships" id="258" r:id="R6c5fdd63b55a48b9"/>
    <p:sldId xmlns:r="http://schemas.openxmlformats.org/officeDocument/2006/relationships" id="259" r:id="Rb4992d412f2c4799"/>
    <p:sldId xmlns:r="http://schemas.openxmlformats.org/officeDocument/2006/relationships" id="260" r:id="R98b6cc939f694f74"/>
    <p:sldId xmlns:r="http://schemas.openxmlformats.org/officeDocument/2006/relationships" id="261" r:id="R31f33339455a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2b387b9aa4644" /><Relationship Type="http://schemas.openxmlformats.org/officeDocument/2006/relationships/slide" Target="/ppt/slides/slide1.xml" Id="R89d36fce05f24047" /><Relationship Type="http://schemas.openxmlformats.org/officeDocument/2006/relationships/slide" Target="/ppt/slides/slide2.xml" Id="R89b2917b3b7e40ec" /><Relationship Type="http://schemas.openxmlformats.org/officeDocument/2006/relationships/slide" Target="/ppt/slides/slide3.xml" Id="R6c5fdd63b55a48b9" /><Relationship Type="http://schemas.openxmlformats.org/officeDocument/2006/relationships/slide" Target="/ppt/slides/slide4.xml" Id="Rb4992d412f2c4799" /><Relationship Type="http://schemas.openxmlformats.org/officeDocument/2006/relationships/slide" Target="/ppt/slides/slide5.xml" Id="R98b6cc939f694f74" /><Relationship Type="http://schemas.openxmlformats.org/officeDocument/2006/relationships/slide" Target="/ppt/slides/slide6.xml" Id="R31f33339455a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5e1fd93c2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64fcfc70741ed" /><Relationship Type="http://schemas.openxmlformats.org/officeDocument/2006/relationships/theme" Target="/ppt/slideMasters/theme/theme1.xml" Id="Ra75aec8997bf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64fcfc707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017c576504d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262df041b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22947c496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298fba2e9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b36240ba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c2c699d5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815 347 102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