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4f4b48d06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df53cf85d4831"/>
  </p:sldMasterIdLst>
  <p:sldIdLst>
    <p:sldId xmlns:r="http://schemas.openxmlformats.org/officeDocument/2006/relationships" id="256" r:id="Rd815ac45f0d94e73"/>
    <p:sldId xmlns:r="http://schemas.openxmlformats.org/officeDocument/2006/relationships" id="257" r:id="R3ddc1323f47545ab"/>
    <p:sldId xmlns:r="http://schemas.openxmlformats.org/officeDocument/2006/relationships" id="258" r:id="R4947e4ff61614ba3"/>
    <p:sldId xmlns:r="http://schemas.openxmlformats.org/officeDocument/2006/relationships" id="259" r:id="Re4631e76b92b46c9"/>
    <p:sldId xmlns:r="http://schemas.openxmlformats.org/officeDocument/2006/relationships" id="260" r:id="R73cab6232734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df53cf85d4831" /><Relationship Type="http://schemas.openxmlformats.org/officeDocument/2006/relationships/slide" Target="/ppt/slides/slide1.xml" Id="Rd815ac45f0d94e73" /><Relationship Type="http://schemas.openxmlformats.org/officeDocument/2006/relationships/slide" Target="/ppt/slides/slide2.xml" Id="R3ddc1323f47545ab" /><Relationship Type="http://schemas.openxmlformats.org/officeDocument/2006/relationships/slide" Target="/ppt/slides/slide3.xml" Id="R4947e4ff61614ba3" /><Relationship Type="http://schemas.openxmlformats.org/officeDocument/2006/relationships/slide" Target="/ppt/slides/slide4.xml" Id="Re4631e76b92b46c9" /><Relationship Type="http://schemas.openxmlformats.org/officeDocument/2006/relationships/slide" Target="/ppt/slides/slide5.xml" Id="R73cab6232734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4084737dc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64f230df4246" /><Relationship Type="http://schemas.openxmlformats.org/officeDocument/2006/relationships/theme" Target="/ppt/slideMasters/theme/theme1.xml" Id="R1ba483ed8189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f64f230df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8710d0ea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fc1feb936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f033b9d08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4556e6bc6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1f1fe2213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