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0d5b66824140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8ab9bfb910496d"/>
  </p:sldMasterIdLst>
  <p:sldIdLst>
    <p:sldId xmlns:r="http://schemas.openxmlformats.org/officeDocument/2006/relationships" id="256" r:id="R89e881bdd14d49b6"/>
    <p:sldId xmlns:r="http://schemas.openxmlformats.org/officeDocument/2006/relationships" id="257" r:id="Rf0ce6790d11c46f7"/>
    <p:sldId xmlns:r="http://schemas.openxmlformats.org/officeDocument/2006/relationships" id="258" r:id="R5675d1297e674bd0"/>
    <p:sldId xmlns:r="http://schemas.openxmlformats.org/officeDocument/2006/relationships" id="259" r:id="R9aae8b53296748dd"/>
    <p:sldId xmlns:r="http://schemas.openxmlformats.org/officeDocument/2006/relationships" id="260" r:id="Ra6cb0f9cf9124054"/>
    <p:sldId xmlns:r="http://schemas.openxmlformats.org/officeDocument/2006/relationships" id="261" r:id="R8915246d856344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8ab9bfb910496d" /><Relationship Type="http://schemas.openxmlformats.org/officeDocument/2006/relationships/slide" Target="/ppt/slides/slide1.xml" Id="R89e881bdd14d49b6" /><Relationship Type="http://schemas.openxmlformats.org/officeDocument/2006/relationships/slide" Target="/ppt/slides/slide2.xml" Id="Rf0ce6790d11c46f7" /><Relationship Type="http://schemas.openxmlformats.org/officeDocument/2006/relationships/slide" Target="/ppt/slides/slide3.xml" Id="R5675d1297e674bd0" /><Relationship Type="http://schemas.openxmlformats.org/officeDocument/2006/relationships/slide" Target="/ppt/slides/slide4.xml" Id="R9aae8b53296748dd" /><Relationship Type="http://schemas.openxmlformats.org/officeDocument/2006/relationships/slide" Target="/ppt/slides/slide5.xml" Id="Ra6cb0f9cf9124054" /><Relationship Type="http://schemas.openxmlformats.org/officeDocument/2006/relationships/slide" Target="/ppt/slides/slide6.xml" Id="R8915246d856344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df21737ed24c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0cb0988984324" /><Relationship Type="http://schemas.openxmlformats.org/officeDocument/2006/relationships/theme" Target="/ppt/slideMasters/theme/theme1.xml" Id="R4cdd6a8df7be4d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b0cb09889843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3937de16849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0a66267eb4b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abdd16f7248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a5778d7a948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9233126dd4f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e5c8981b241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KAFE ØST CATRINA WHITE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2408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post@kafeost.no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www.kafeøst.no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815 235 002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KAFE ØST CATRINA WHITE</a:t>
            </a:r>
          </a:p>
        </p:txBody>
      </p:sp>
    </p:spTree>
  </p:cSld>
  <p:clrMapOvr>
    <a:masterClrMapping xmlns:a="http://schemas.openxmlformats.org/drawingml/2006/main"/>
  </p:clrMapOvr>
</p:sld>
</file>