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fbade6014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7e1e79d024a17"/>
  </p:sldMasterIdLst>
  <p:sldIdLst>
    <p:sldId xmlns:r="http://schemas.openxmlformats.org/officeDocument/2006/relationships" id="256" r:id="R83abf6047db44ad1"/>
    <p:sldId xmlns:r="http://schemas.openxmlformats.org/officeDocument/2006/relationships" id="257" r:id="R95dba87babd9453c"/>
    <p:sldId xmlns:r="http://schemas.openxmlformats.org/officeDocument/2006/relationships" id="258" r:id="Rd4e0137ab6cd4dd4"/>
    <p:sldId xmlns:r="http://schemas.openxmlformats.org/officeDocument/2006/relationships" id="259" r:id="R1d95759d6b374b73"/>
    <p:sldId xmlns:r="http://schemas.openxmlformats.org/officeDocument/2006/relationships" id="260" r:id="R616b7bf84fcb44fe"/>
    <p:sldId xmlns:r="http://schemas.openxmlformats.org/officeDocument/2006/relationships" id="261" r:id="Rc3886a0e1cb840e8"/>
    <p:sldId xmlns:r="http://schemas.openxmlformats.org/officeDocument/2006/relationships" id="262" r:id="R584387dacdce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7e1e79d024a17" /><Relationship Type="http://schemas.openxmlformats.org/officeDocument/2006/relationships/slide" Target="/ppt/slides/slide1.xml" Id="R83abf6047db44ad1" /><Relationship Type="http://schemas.openxmlformats.org/officeDocument/2006/relationships/slide" Target="/ppt/slides/slide2.xml" Id="R95dba87babd9453c" /><Relationship Type="http://schemas.openxmlformats.org/officeDocument/2006/relationships/slide" Target="/ppt/slides/slide3.xml" Id="Rd4e0137ab6cd4dd4" /><Relationship Type="http://schemas.openxmlformats.org/officeDocument/2006/relationships/slide" Target="/ppt/slides/slide4.xml" Id="R1d95759d6b374b73" /><Relationship Type="http://schemas.openxmlformats.org/officeDocument/2006/relationships/slide" Target="/ppt/slides/slide5.xml" Id="R616b7bf84fcb44fe" /><Relationship Type="http://schemas.openxmlformats.org/officeDocument/2006/relationships/slide" Target="/ppt/slides/slide6.xml" Id="Rc3886a0e1cb840e8" /><Relationship Type="http://schemas.openxmlformats.org/officeDocument/2006/relationships/slide" Target="/ppt/slides/slide7.xml" Id="R584387dacdce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79cb7e0e6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29b926a2947d4" /><Relationship Type="http://schemas.openxmlformats.org/officeDocument/2006/relationships/theme" Target="/ppt/slideMasters/theme/theme1.xml" Id="R2086b53685d9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f29b926a29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4efc49a4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f046b3107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f3d001284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28d48301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25696087b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23703425a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91390e099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REMME CECILIE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CATHRINE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815 186 362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