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fdd8b41c0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4b08007ba467c"/>
  </p:sldMasterIdLst>
  <p:sldIdLst>
    <p:sldId xmlns:r="http://schemas.openxmlformats.org/officeDocument/2006/relationships" id="256" r:id="Rc9582acc07a04e56"/>
    <p:sldId xmlns:r="http://schemas.openxmlformats.org/officeDocument/2006/relationships" id="257" r:id="R9d69f4d0211f46d1"/>
    <p:sldId xmlns:r="http://schemas.openxmlformats.org/officeDocument/2006/relationships" id="258" r:id="R34dfcf99ab404da1"/>
    <p:sldId xmlns:r="http://schemas.openxmlformats.org/officeDocument/2006/relationships" id="259" r:id="Raf44cfb59312484c"/>
    <p:sldId xmlns:r="http://schemas.openxmlformats.org/officeDocument/2006/relationships" id="260" r:id="R9e608571f64e45bd"/>
    <p:sldId xmlns:r="http://schemas.openxmlformats.org/officeDocument/2006/relationships" id="261" r:id="R44b60137127e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4b08007ba467c" /><Relationship Type="http://schemas.openxmlformats.org/officeDocument/2006/relationships/slide" Target="/ppt/slides/slide1.xml" Id="Rc9582acc07a04e56" /><Relationship Type="http://schemas.openxmlformats.org/officeDocument/2006/relationships/slide" Target="/ppt/slides/slide2.xml" Id="R9d69f4d0211f46d1" /><Relationship Type="http://schemas.openxmlformats.org/officeDocument/2006/relationships/slide" Target="/ppt/slides/slide3.xml" Id="R34dfcf99ab404da1" /><Relationship Type="http://schemas.openxmlformats.org/officeDocument/2006/relationships/slide" Target="/ppt/slides/slide4.xml" Id="Raf44cfb59312484c" /><Relationship Type="http://schemas.openxmlformats.org/officeDocument/2006/relationships/slide" Target="/ppt/slides/slide5.xml" Id="R9e608571f64e45bd" /><Relationship Type="http://schemas.openxmlformats.org/officeDocument/2006/relationships/slide" Target="/ppt/slides/slide6.xml" Id="R44b60137127e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2f7a4aba242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0d550637b4f28" /><Relationship Type="http://schemas.openxmlformats.org/officeDocument/2006/relationships/theme" Target="/ppt/slideMasters/theme/theme1.xml" Id="R52b628ad642a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0d550637b4f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cb921ae66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bffe7e18b42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2474050a1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5dc8ca7204f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94e593961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753c5820948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815 186 362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