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e3bb1ac64e46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30f0cd363d46ba"/>
  </p:sldMasterIdLst>
  <p:sldIdLst>
    <p:sldId xmlns:r="http://schemas.openxmlformats.org/officeDocument/2006/relationships" id="256" r:id="Re8730b4fdbae4f71"/>
    <p:sldId xmlns:r="http://schemas.openxmlformats.org/officeDocument/2006/relationships" id="257" r:id="R1e0785745deb4f29"/>
    <p:sldId xmlns:r="http://schemas.openxmlformats.org/officeDocument/2006/relationships" id="258" r:id="R0828d38baa174f4e"/>
    <p:sldId xmlns:r="http://schemas.openxmlformats.org/officeDocument/2006/relationships" id="259" r:id="R7b320c7dbc8f4536"/>
    <p:sldId xmlns:r="http://schemas.openxmlformats.org/officeDocument/2006/relationships" id="260" r:id="Rd6f1f7642b4e4d92"/>
    <p:sldId xmlns:r="http://schemas.openxmlformats.org/officeDocument/2006/relationships" id="261" r:id="Reb9d038259f44a9b"/>
    <p:sldId xmlns:r="http://schemas.openxmlformats.org/officeDocument/2006/relationships" id="262" r:id="R9f9a9cb9bf764b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0f0cd363d46ba" /><Relationship Type="http://schemas.openxmlformats.org/officeDocument/2006/relationships/slide" Target="/ppt/slides/slide1.xml" Id="Re8730b4fdbae4f71" /><Relationship Type="http://schemas.openxmlformats.org/officeDocument/2006/relationships/slide" Target="/ppt/slides/slide2.xml" Id="R1e0785745deb4f29" /><Relationship Type="http://schemas.openxmlformats.org/officeDocument/2006/relationships/slide" Target="/ppt/slides/slide3.xml" Id="R0828d38baa174f4e" /><Relationship Type="http://schemas.openxmlformats.org/officeDocument/2006/relationships/slide" Target="/ppt/slides/slide4.xml" Id="R7b320c7dbc8f4536" /><Relationship Type="http://schemas.openxmlformats.org/officeDocument/2006/relationships/slide" Target="/ppt/slides/slide5.xml" Id="Rd6f1f7642b4e4d92" /><Relationship Type="http://schemas.openxmlformats.org/officeDocument/2006/relationships/slide" Target="/ppt/slides/slide6.xml" Id="Reb9d038259f44a9b" /><Relationship Type="http://schemas.openxmlformats.org/officeDocument/2006/relationships/slide" Target="/ppt/slides/slide7.xml" Id="R9f9a9cb9bf764b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19ef0752f4d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89e0cd5ab40e9" /><Relationship Type="http://schemas.openxmlformats.org/officeDocument/2006/relationships/theme" Target="/ppt/slideMasters/theme/theme1.xml" Id="R3f375432dde647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789e0cd5ab40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6c03a6c364d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0085c93c64c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5a43434354b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5f6e1c00545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2394ba9904e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be60dd91c4b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cb72524a540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KORK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KORK HOLDING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13 240 283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28 531 548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28 652 265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OPSAHL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OPSAHL ODENRUD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OPSAHL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OPSAHL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Lomovegen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814 870 812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HOLDING AS</a:t>
            </a:r>
          </a:p>
        </p:txBody>
      </p:sp>
    </p:spTree>
  </p:cSld>
  <p:clrMapOvr>
    <a:masterClrMapping xmlns:a="http://schemas.openxmlformats.org/drawingml/2006/main"/>
  </p:clrMapOvr>
</p:sld>
</file>