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3ba28a1f0249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b98e9ff53b4cbd"/>
  </p:sldMasterIdLst>
  <p:sldIdLst>
    <p:sldId xmlns:r="http://schemas.openxmlformats.org/officeDocument/2006/relationships" id="256" r:id="R10eb50d6b33e469f"/>
    <p:sldId xmlns:r="http://schemas.openxmlformats.org/officeDocument/2006/relationships" id="257" r:id="R3167d4c6fe1e4ca7"/>
    <p:sldId xmlns:r="http://schemas.openxmlformats.org/officeDocument/2006/relationships" id="258" r:id="R4732e435eb7f406b"/>
    <p:sldId xmlns:r="http://schemas.openxmlformats.org/officeDocument/2006/relationships" id="259" r:id="R08295d01c4e14428"/>
    <p:sldId xmlns:r="http://schemas.openxmlformats.org/officeDocument/2006/relationships" id="260" r:id="Rcbd6678f03444741"/>
    <p:sldId xmlns:r="http://schemas.openxmlformats.org/officeDocument/2006/relationships" id="261" r:id="Ra215a66187ec4094"/>
    <p:sldId xmlns:r="http://schemas.openxmlformats.org/officeDocument/2006/relationships" id="262" r:id="Ra04d890fccfe4c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b98e9ff53b4cbd" /><Relationship Type="http://schemas.openxmlformats.org/officeDocument/2006/relationships/slide" Target="/ppt/slides/slide1.xml" Id="R10eb50d6b33e469f" /><Relationship Type="http://schemas.openxmlformats.org/officeDocument/2006/relationships/slide" Target="/ppt/slides/slide2.xml" Id="R3167d4c6fe1e4ca7" /><Relationship Type="http://schemas.openxmlformats.org/officeDocument/2006/relationships/slide" Target="/ppt/slides/slide3.xml" Id="R4732e435eb7f406b" /><Relationship Type="http://schemas.openxmlformats.org/officeDocument/2006/relationships/slide" Target="/ppt/slides/slide4.xml" Id="R08295d01c4e14428" /><Relationship Type="http://schemas.openxmlformats.org/officeDocument/2006/relationships/slide" Target="/ppt/slides/slide5.xml" Id="Rcbd6678f03444741" /><Relationship Type="http://schemas.openxmlformats.org/officeDocument/2006/relationships/slide" Target="/ppt/slides/slide6.xml" Id="Ra215a66187ec4094" /><Relationship Type="http://schemas.openxmlformats.org/officeDocument/2006/relationships/slide" Target="/ppt/slides/slide7.xml" Id="Ra04d890fccfe4c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5979d06d1548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42feac7f54afc" /><Relationship Type="http://schemas.openxmlformats.org/officeDocument/2006/relationships/theme" Target="/ppt/slideMasters/theme/theme1.xml" Id="R6170df8944aa46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242feac7f54a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552ed5d834e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6656c75f747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38affb09446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911187efe4e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7e62d748d47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d28e5d3f64d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6db1d365b45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ZANDER 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ZANDER K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118 735 315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24 111 391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19 787 903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17 286 050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52 141 893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BERGENSKE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Zander Kaaes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814 850 862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