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3dbd4d0134b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f45b6547f84fe2"/>
  </p:sldMasterIdLst>
  <p:sldIdLst>
    <p:sldId xmlns:r="http://schemas.openxmlformats.org/officeDocument/2006/relationships" id="256" r:id="R38895c306ae94a85"/>
    <p:sldId xmlns:r="http://schemas.openxmlformats.org/officeDocument/2006/relationships" id="257" r:id="R4f48b84ddeb84fd6"/>
    <p:sldId xmlns:r="http://schemas.openxmlformats.org/officeDocument/2006/relationships" id="258" r:id="R8913bd57de8244d3"/>
    <p:sldId xmlns:r="http://schemas.openxmlformats.org/officeDocument/2006/relationships" id="259" r:id="R1f8425f525984622"/>
    <p:sldId xmlns:r="http://schemas.openxmlformats.org/officeDocument/2006/relationships" id="260" r:id="Rc2a7a03c50a6446b"/>
    <p:sldId xmlns:r="http://schemas.openxmlformats.org/officeDocument/2006/relationships" id="261" r:id="R5a370270e8854aca"/>
    <p:sldId xmlns:r="http://schemas.openxmlformats.org/officeDocument/2006/relationships" id="262" r:id="R7adf57a0d063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45b6547f84fe2" /><Relationship Type="http://schemas.openxmlformats.org/officeDocument/2006/relationships/slide" Target="/ppt/slides/slide1.xml" Id="R38895c306ae94a85" /><Relationship Type="http://schemas.openxmlformats.org/officeDocument/2006/relationships/slide" Target="/ppt/slides/slide2.xml" Id="R4f48b84ddeb84fd6" /><Relationship Type="http://schemas.openxmlformats.org/officeDocument/2006/relationships/slide" Target="/ppt/slides/slide3.xml" Id="R8913bd57de8244d3" /><Relationship Type="http://schemas.openxmlformats.org/officeDocument/2006/relationships/slide" Target="/ppt/slides/slide4.xml" Id="R1f8425f525984622" /><Relationship Type="http://schemas.openxmlformats.org/officeDocument/2006/relationships/slide" Target="/ppt/slides/slide5.xml" Id="Rc2a7a03c50a6446b" /><Relationship Type="http://schemas.openxmlformats.org/officeDocument/2006/relationships/slide" Target="/ppt/slides/slide6.xml" Id="R5a370270e8854aca" /><Relationship Type="http://schemas.openxmlformats.org/officeDocument/2006/relationships/slide" Target="/ppt/slides/slide7.xml" Id="R7adf57a0d063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4c5a8a357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b525b80254fd8" /><Relationship Type="http://schemas.openxmlformats.org/officeDocument/2006/relationships/theme" Target="/ppt/slideMasters/theme/theme1.xml" Id="R984773ab62aa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b525b8025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85b874f7a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95ed97a1f40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d3b736e194b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22060e954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c2b7f6b8248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b78d33cb347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4cf94f05f4e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9 914 372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12 828 603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Jensen, Rødbergveien 78A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814 772 322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AS</a:t>
            </a:r>
          </a:p>
        </p:txBody>
      </p:sp>
    </p:spTree>
  </p:cSld>
  <p:clrMapOvr>
    <a:masterClrMapping xmlns:a="http://schemas.openxmlformats.org/drawingml/2006/main"/>
  </p:clrMapOvr>
</p:sld>
</file>