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63ffbaa094c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907831b1504fa4"/>
  </p:sldMasterIdLst>
  <p:sldIdLst>
    <p:sldId xmlns:r="http://schemas.openxmlformats.org/officeDocument/2006/relationships" id="256" r:id="R7dda194b54a3479a"/>
    <p:sldId xmlns:r="http://schemas.openxmlformats.org/officeDocument/2006/relationships" id="257" r:id="Rf13fcd0e94f84878"/>
    <p:sldId xmlns:r="http://schemas.openxmlformats.org/officeDocument/2006/relationships" id="258" r:id="Reffe9dd11e554fab"/>
    <p:sldId xmlns:r="http://schemas.openxmlformats.org/officeDocument/2006/relationships" id="259" r:id="R08501a35d8294ece"/>
    <p:sldId xmlns:r="http://schemas.openxmlformats.org/officeDocument/2006/relationships" id="260" r:id="R7184e0d2eae7431c"/>
    <p:sldId xmlns:r="http://schemas.openxmlformats.org/officeDocument/2006/relationships" id="261" r:id="Rdf02700476c84262"/>
    <p:sldId xmlns:r="http://schemas.openxmlformats.org/officeDocument/2006/relationships" id="262" r:id="R252e70fe0060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07831b1504fa4" /><Relationship Type="http://schemas.openxmlformats.org/officeDocument/2006/relationships/slide" Target="/ppt/slides/slide1.xml" Id="R7dda194b54a3479a" /><Relationship Type="http://schemas.openxmlformats.org/officeDocument/2006/relationships/slide" Target="/ppt/slides/slide2.xml" Id="Rf13fcd0e94f84878" /><Relationship Type="http://schemas.openxmlformats.org/officeDocument/2006/relationships/slide" Target="/ppt/slides/slide3.xml" Id="Reffe9dd11e554fab" /><Relationship Type="http://schemas.openxmlformats.org/officeDocument/2006/relationships/slide" Target="/ppt/slides/slide4.xml" Id="R08501a35d8294ece" /><Relationship Type="http://schemas.openxmlformats.org/officeDocument/2006/relationships/slide" Target="/ppt/slides/slide5.xml" Id="R7184e0d2eae7431c" /><Relationship Type="http://schemas.openxmlformats.org/officeDocument/2006/relationships/slide" Target="/ppt/slides/slide6.xml" Id="Rdf02700476c84262" /><Relationship Type="http://schemas.openxmlformats.org/officeDocument/2006/relationships/slide" Target="/ppt/slides/slide7.xml" Id="R252e70fe0060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a3be557b2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09afa719a44b9" /><Relationship Type="http://schemas.openxmlformats.org/officeDocument/2006/relationships/theme" Target="/ppt/slideMasters/theme/theme1.xml" Id="Rea61bb6a3e5343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09afa719a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d44558a1d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46473163f42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3cb07709948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d7bad1cbc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fd94f966b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23ef6d23940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f2b548c8240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8 313 545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RIIS JAHREN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Riis Jahren, Munkerudåsen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oystein.jahren@gmail.com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