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aaeaae593642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72d552e8104779"/>
  </p:sldMasterIdLst>
  <p:sldIdLst>
    <p:sldId xmlns:r="http://schemas.openxmlformats.org/officeDocument/2006/relationships" id="256" r:id="Re2a2a086e92348d1"/>
    <p:sldId xmlns:r="http://schemas.openxmlformats.org/officeDocument/2006/relationships" id="257" r:id="Rba420163f94c40ee"/>
    <p:sldId xmlns:r="http://schemas.openxmlformats.org/officeDocument/2006/relationships" id="258" r:id="Re15c3c6200484406"/>
    <p:sldId xmlns:r="http://schemas.openxmlformats.org/officeDocument/2006/relationships" id="259" r:id="Rf228c2bfbfa14a0f"/>
    <p:sldId xmlns:r="http://schemas.openxmlformats.org/officeDocument/2006/relationships" id="260" r:id="Rfbd8f102e035479f"/>
    <p:sldId xmlns:r="http://schemas.openxmlformats.org/officeDocument/2006/relationships" id="261" r:id="R967381a7f87145d7"/>
    <p:sldId xmlns:r="http://schemas.openxmlformats.org/officeDocument/2006/relationships" id="262" r:id="Rbf6b0dc20f9246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2d552e8104779" /><Relationship Type="http://schemas.openxmlformats.org/officeDocument/2006/relationships/slide" Target="/ppt/slides/slide1.xml" Id="Re2a2a086e92348d1" /><Relationship Type="http://schemas.openxmlformats.org/officeDocument/2006/relationships/slide" Target="/ppt/slides/slide2.xml" Id="Rba420163f94c40ee" /><Relationship Type="http://schemas.openxmlformats.org/officeDocument/2006/relationships/slide" Target="/ppt/slides/slide3.xml" Id="Re15c3c6200484406" /><Relationship Type="http://schemas.openxmlformats.org/officeDocument/2006/relationships/slide" Target="/ppt/slides/slide4.xml" Id="Rf228c2bfbfa14a0f" /><Relationship Type="http://schemas.openxmlformats.org/officeDocument/2006/relationships/slide" Target="/ppt/slides/slide5.xml" Id="Rfbd8f102e035479f" /><Relationship Type="http://schemas.openxmlformats.org/officeDocument/2006/relationships/slide" Target="/ppt/slides/slide6.xml" Id="R967381a7f87145d7" /><Relationship Type="http://schemas.openxmlformats.org/officeDocument/2006/relationships/slide" Target="/ppt/slides/slide7.xml" Id="Rbf6b0dc20f9246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b4ffe870549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7cfb621ea4d5e" /><Relationship Type="http://schemas.openxmlformats.org/officeDocument/2006/relationships/theme" Target="/ppt/slideMasters/theme/theme1.xml" Id="R621b29e4627c4c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97cfb621ea4d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9316f26dd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977c5449c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d498be98544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c1ec6562a41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ce6d0ceb5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6ecf5f2544f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2960b6e43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PARCHEM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−4 978 142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46 278 883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CHEMVENTURE SHIPPING LTD.  –  30,4 %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ERRYCO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RYGH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EICHAKER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OCTILLION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WESTFIELD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