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b0049342a48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13a27718604b94"/>
  </p:sldMasterIdLst>
  <p:sldIdLst>
    <p:sldId xmlns:r="http://schemas.openxmlformats.org/officeDocument/2006/relationships" id="256" r:id="Rc355f14f916841a1"/>
    <p:sldId xmlns:r="http://schemas.openxmlformats.org/officeDocument/2006/relationships" id="257" r:id="R8da6f479605f4959"/>
    <p:sldId xmlns:r="http://schemas.openxmlformats.org/officeDocument/2006/relationships" id="258" r:id="R45a31d63d30f4f60"/>
    <p:sldId xmlns:r="http://schemas.openxmlformats.org/officeDocument/2006/relationships" id="259" r:id="Rc7e8f210ee2d4fd0"/>
    <p:sldId xmlns:r="http://schemas.openxmlformats.org/officeDocument/2006/relationships" id="260" r:id="Recd502619ca04aad"/>
    <p:sldId xmlns:r="http://schemas.openxmlformats.org/officeDocument/2006/relationships" id="261" r:id="Rf3f96c9396ce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3a27718604b94" /><Relationship Type="http://schemas.openxmlformats.org/officeDocument/2006/relationships/slide" Target="/ppt/slides/slide1.xml" Id="Rc355f14f916841a1" /><Relationship Type="http://schemas.openxmlformats.org/officeDocument/2006/relationships/slide" Target="/ppt/slides/slide2.xml" Id="R8da6f479605f4959" /><Relationship Type="http://schemas.openxmlformats.org/officeDocument/2006/relationships/slide" Target="/ppt/slides/slide3.xml" Id="R45a31d63d30f4f60" /><Relationship Type="http://schemas.openxmlformats.org/officeDocument/2006/relationships/slide" Target="/ppt/slides/slide4.xml" Id="Rc7e8f210ee2d4fd0" /><Relationship Type="http://schemas.openxmlformats.org/officeDocument/2006/relationships/slide" Target="/ppt/slides/slide5.xml" Id="Recd502619ca04aad" /><Relationship Type="http://schemas.openxmlformats.org/officeDocument/2006/relationships/slide" Target="/ppt/slides/slide6.xml" Id="Rf3f96c9396ce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d1d505050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51e24119b486b" /><Relationship Type="http://schemas.openxmlformats.org/officeDocument/2006/relationships/theme" Target="/ppt/slideMasters/theme/theme1.xml" Id="Rf92dde22e49d4a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c51e24119b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2d26c5fcf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3a28fc74048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7610097e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d942d720d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79c5b0695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0f284acec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