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3a67818fd649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f15034f27348e2"/>
  </p:sldMasterIdLst>
  <p:sldIdLst>
    <p:sldId xmlns:r="http://schemas.openxmlformats.org/officeDocument/2006/relationships" id="256" r:id="R986974894af64e40"/>
    <p:sldId xmlns:r="http://schemas.openxmlformats.org/officeDocument/2006/relationships" id="257" r:id="R134eb192e973491d"/>
    <p:sldId xmlns:r="http://schemas.openxmlformats.org/officeDocument/2006/relationships" id="258" r:id="R142c3463591b4ff0"/>
    <p:sldId xmlns:r="http://schemas.openxmlformats.org/officeDocument/2006/relationships" id="259" r:id="R8ddb17a3e4b64ae7"/>
    <p:sldId xmlns:r="http://schemas.openxmlformats.org/officeDocument/2006/relationships" id="260" r:id="R33cb57022e7b4bec"/>
    <p:sldId xmlns:r="http://schemas.openxmlformats.org/officeDocument/2006/relationships" id="261" r:id="Rf84375c2dfc941c1"/>
    <p:sldId xmlns:r="http://schemas.openxmlformats.org/officeDocument/2006/relationships" id="262" r:id="Re7ba57d18c744e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f15034f27348e2" /><Relationship Type="http://schemas.openxmlformats.org/officeDocument/2006/relationships/slide" Target="/ppt/slides/slide1.xml" Id="R986974894af64e40" /><Relationship Type="http://schemas.openxmlformats.org/officeDocument/2006/relationships/slide" Target="/ppt/slides/slide2.xml" Id="R134eb192e973491d" /><Relationship Type="http://schemas.openxmlformats.org/officeDocument/2006/relationships/slide" Target="/ppt/slides/slide3.xml" Id="R142c3463591b4ff0" /><Relationship Type="http://schemas.openxmlformats.org/officeDocument/2006/relationships/slide" Target="/ppt/slides/slide4.xml" Id="R8ddb17a3e4b64ae7" /><Relationship Type="http://schemas.openxmlformats.org/officeDocument/2006/relationships/slide" Target="/ppt/slides/slide5.xml" Id="R33cb57022e7b4bec" /><Relationship Type="http://schemas.openxmlformats.org/officeDocument/2006/relationships/slide" Target="/ppt/slides/slide6.xml" Id="Rf84375c2dfc941c1" /><Relationship Type="http://schemas.openxmlformats.org/officeDocument/2006/relationships/slide" Target="/ppt/slides/slide7.xml" Id="Re7ba57d18c744e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67f407c8b644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38d78ca4e04139" /><Relationship Type="http://schemas.openxmlformats.org/officeDocument/2006/relationships/theme" Target="/ppt/slideMasters/theme/theme1.xml" Id="R81913a978d3245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38d78ca4e041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35615f6e24c0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dce355e8a2466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99e63ce28342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2ca89ed4345d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4bfa759447422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461748522a43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960ede8ff541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 MOBERG SKOTØYFORRETNING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 MOBERG SKOTØYFORRETNING AS ble etablert [år] og holder til i Paradis.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89 312 077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6 115 711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4 963 678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45 173 151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58 565 367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MOBERG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Breimvegen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5232 Paradis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10 00 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814 325 792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