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06e6d08998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833baf8f24add"/>
  </p:sldMasterIdLst>
  <p:sldIdLst>
    <p:sldId xmlns:r="http://schemas.openxmlformats.org/officeDocument/2006/relationships" id="256" r:id="R12c0bedec79e45fd"/>
    <p:sldId xmlns:r="http://schemas.openxmlformats.org/officeDocument/2006/relationships" id="257" r:id="R9c736d0018f842c9"/>
    <p:sldId xmlns:r="http://schemas.openxmlformats.org/officeDocument/2006/relationships" id="258" r:id="R0d9603b8597841ac"/>
    <p:sldId xmlns:r="http://schemas.openxmlformats.org/officeDocument/2006/relationships" id="259" r:id="R363fd6d161744562"/>
    <p:sldId xmlns:r="http://schemas.openxmlformats.org/officeDocument/2006/relationships" id="260" r:id="Re5993640c60f453a"/>
    <p:sldId xmlns:r="http://schemas.openxmlformats.org/officeDocument/2006/relationships" id="261" r:id="Ra4ffb23fe5a04973"/>
    <p:sldId xmlns:r="http://schemas.openxmlformats.org/officeDocument/2006/relationships" id="262" r:id="R4542e71a7290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833baf8f24add" /><Relationship Type="http://schemas.openxmlformats.org/officeDocument/2006/relationships/slide" Target="/ppt/slides/slide1.xml" Id="R12c0bedec79e45fd" /><Relationship Type="http://schemas.openxmlformats.org/officeDocument/2006/relationships/slide" Target="/ppt/slides/slide2.xml" Id="R9c736d0018f842c9" /><Relationship Type="http://schemas.openxmlformats.org/officeDocument/2006/relationships/slide" Target="/ppt/slides/slide3.xml" Id="R0d9603b8597841ac" /><Relationship Type="http://schemas.openxmlformats.org/officeDocument/2006/relationships/slide" Target="/ppt/slides/slide4.xml" Id="R363fd6d161744562" /><Relationship Type="http://schemas.openxmlformats.org/officeDocument/2006/relationships/slide" Target="/ppt/slides/slide5.xml" Id="Re5993640c60f453a" /><Relationship Type="http://schemas.openxmlformats.org/officeDocument/2006/relationships/slide" Target="/ppt/slides/slide6.xml" Id="Ra4ffb23fe5a04973" /><Relationship Type="http://schemas.openxmlformats.org/officeDocument/2006/relationships/slide" Target="/ppt/slides/slide7.xml" Id="R4542e71a7290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3b06f9100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b60be00394665" /><Relationship Type="http://schemas.openxmlformats.org/officeDocument/2006/relationships/theme" Target="/ppt/slideMasters/theme/theme1.xml" Id="R5e751cd6ce5744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9b60be003946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5cd4f7da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7af711871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dd4aaab05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05b9d7332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60d73173d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497cedfbc42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0441d5a12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TSREVISJON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14 231 516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5 988 959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FJELLTUN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HØNSI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JOHANNES STAVE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THORVALDSEN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813 855 372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