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56d241195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52822492c4bed"/>
  </p:sldMasterIdLst>
  <p:sldIdLst>
    <p:sldId xmlns:r="http://schemas.openxmlformats.org/officeDocument/2006/relationships" id="256" r:id="R38e4ae34b1f34727"/>
    <p:sldId xmlns:r="http://schemas.openxmlformats.org/officeDocument/2006/relationships" id="257" r:id="R6888d6268a5d461b"/>
    <p:sldId xmlns:r="http://schemas.openxmlformats.org/officeDocument/2006/relationships" id="258" r:id="R34bdd16c10914201"/>
    <p:sldId xmlns:r="http://schemas.openxmlformats.org/officeDocument/2006/relationships" id="259" r:id="R4e6cb8944ca14e99"/>
    <p:sldId xmlns:r="http://schemas.openxmlformats.org/officeDocument/2006/relationships" id="260" r:id="R6574fa2533f14818"/>
    <p:sldId xmlns:r="http://schemas.openxmlformats.org/officeDocument/2006/relationships" id="261" r:id="R986c4a7558364502"/>
    <p:sldId xmlns:r="http://schemas.openxmlformats.org/officeDocument/2006/relationships" id="262" r:id="R03127c5d57a5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52822492c4bed" /><Relationship Type="http://schemas.openxmlformats.org/officeDocument/2006/relationships/slide" Target="/ppt/slides/slide1.xml" Id="R38e4ae34b1f34727" /><Relationship Type="http://schemas.openxmlformats.org/officeDocument/2006/relationships/slide" Target="/ppt/slides/slide2.xml" Id="R6888d6268a5d461b" /><Relationship Type="http://schemas.openxmlformats.org/officeDocument/2006/relationships/slide" Target="/ppt/slides/slide3.xml" Id="R34bdd16c10914201" /><Relationship Type="http://schemas.openxmlformats.org/officeDocument/2006/relationships/slide" Target="/ppt/slides/slide4.xml" Id="R4e6cb8944ca14e99" /><Relationship Type="http://schemas.openxmlformats.org/officeDocument/2006/relationships/slide" Target="/ppt/slides/slide5.xml" Id="R6574fa2533f14818" /><Relationship Type="http://schemas.openxmlformats.org/officeDocument/2006/relationships/slide" Target="/ppt/slides/slide6.xml" Id="R986c4a7558364502" /><Relationship Type="http://schemas.openxmlformats.org/officeDocument/2006/relationships/slide" Target="/ppt/slides/slide7.xml" Id="R03127c5d57a5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080a18b2041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c2d03a3c4e63" /><Relationship Type="http://schemas.openxmlformats.org/officeDocument/2006/relationships/theme" Target="/ppt/slideMasters/theme/theme1.xml" Id="R8648ab97cc47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29c2d03a3c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78cca0ea1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057ff1e8f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a965e1671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9aaad367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6a2daa08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b401a4068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95d714ae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