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eccbf9c42444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e125676e8c433f"/>
  </p:sldMasterIdLst>
  <p:sldIdLst>
    <p:sldId xmlns:r="http://schemas.openxmlformats.org/officeDocument/2006/relationships" id="256" r:id="R57f1dd73992044a1"/>
    <p:sldId xmlns:r="http://schemas.openxmlformats.org/officeDocument/2006/relationships" id="257" r:id="Ra19d3c9d62944992"/>
    <p:sldId xmlns:r="http://schemas.openxmlformats.org/officeDocument/2006/relationships" id="258" r:id="R3aa7e30ea8924e9b"/>
    <p:sldId xmlns:r="http://schemas.openxmlformats.org/officeDocument/2006/relationships" id="259" r:id="Rab6c2bd73ee2429c"/>
    <p:sldId xmlns:r="http://schemas.openxmlformats.org/officeDocument/2006/relationships" id="260" r:id="R44d35d500bff47b0"/>
    <p:sldId xmlns:r="http://schemas.openxmlformats.org/officeDocument/2006/relationships" id="261" r:id="R66b15467127344d5"/>
    <p:sldId xmlns:r="http://schemas.openxmlformats.org/officeDocument/2006/relationships" id="262" r:id="Rb47122871df143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125676e8c433f" /><Relationship Type="http://schemas.openxmlformats.org/officeDocument/2006/relationships/slide" Target="/ppt/slides/slide1.xml" Id="R57f1dd73992044a1" /><Relationship Type="http://schemas.openxmlformats.org/officeDocument/2006/relationships/slide" Target="/ppt/slides/slide2.xml" Id="Ra19d3c9d62944992" /><Relationship Type="http://schemas.openxmlformats.org/officeDocument/2006/relationships/slide" Target="/ppt/slides/slide3.xml" Id="R3aa7e30ea8924e9b" /><Relationship Type="http://schemas.openxmlformats.org/officeDocument/2006/relationships/slide" Target="/ppt/slides/slide4.xml" Id="Rab6c2bd73ee2429c" /><Relationship Type="http://schemas.openxmlformats.org/officeDocument/2006/relationships/slide" Target="/ppt/slides/slide5.xml" Id="R44d35d500bff47b0" /><Relationship Type="http://schemas.openxmlformats.org/officeDocument/2006/relationships/slide" Target="/ppt/slides/slide6.xml" Id="R66b15467127344d5" /><Relationship Type="http://schemas.openxmlformats.org/officeDocument/2006/relationships/slide" Target="/ppt/slides/slide7.xml" Id="Rb47122871df143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9d9a381df4c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c413ddb7f47e8" /><Relationship Type="http://schemas.openxmlformats.org/officeDocument/2006/relationships/theme" Target="/ppt/slideMasters/theme/theme1.xml" Id="R5655cfa122774d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bc413ddb7f47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d09373e694b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48b4978814d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2b03488ce45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69bac57dd45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c1c56a8b642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d711243b945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f90b92ecf45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KMIR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9 270 299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8 682 705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7 423 733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74 522 144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78 161 664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SCHLYTTER KILLI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vei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gudmund.killi@hotmail.com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813 569 582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