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39145cf7f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ebb505f7f43a5"/>
  </p:sldMasterIdLst>
  <p:sldIdLst>
    <p:sldId xmlns:r="http://schemas.openxmlformats.org/officeDocument/2006/relationships" id="256" r:id="R519fdf1322df4b2e"/>
    <p:sldId xmlns:r="http://schemas.openxmlformats.org/officeDocument/2006/relationships" id="257" r:id="Rc7ca6aee04a14e9d"/>
    <p:sldId xmlns:r="http://schemas.openxmlformats.org/officeDocument/2006/relationships" id="258" r:id="Rd1c80e6d928444fc"/>
    <p:sldId xmlns:r="http://schemas.openxmlformats.org/officeDocument/2006/relationships" id="259" r:id="Rbebd71271edf48ab"/>
    <p:sldId xmlns:r="http://schemas.openxmlformats.org/officeDocument/2006/relationships" id="260" r:id="R998940851d9d47dd"/>
    <p:sldId xmlns:r="http://schemas.openxmlformats.org/officeDocument/2006/relationships" id="261" r:id="R73ad282d54e34fb8"/>
    <p:sldId xmlns:r="http://schemas.openxmlformats.org/officeDocument/2006/relationships" id="262" r:id="R7cf0c12fd635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ebb505f7f43a5" /><Relationship Type="http://schemas.openxmlformats.org/officeDocument/2006/relationships/slide" Target="/ppt/slides/slide1.xml" Id="R519fdf1322df4b2e" /><Relationship Type="http://schemas.openxmlformats.org/officeDocument/2006/relationships/slide" Target="/ppt/slides/slide2.xml" Id="Rc7ca6aee04a14e9d" /><Relationship Type="http://schemas.openxmlformats.org/officeDocument/2006/relationships/slide" Target="/ppt/slides/slide3.xml" Id="Rd1c80e6d928444fc" /><Relationship Type="http://schemas.openxmlformats.org/officeDocument/2006/relationships/slide" Target="/ppt/slides/slide4.xml" Id="Rbebd71271edf48ab" /><Relationship Type="http://schemas.openxmlformats.org/officeDocument/2006/relationships/slide" Target="/ppt/slides/slide5.xml" Id="R998940851d9d47dd" /><Relationship Type="http://schemas.openxmlformats.org/officeDocument/2006/relationships/slide" Target="/ppt/slides/slide6.xml" Id="R73ad282d54e34fb8" /><Relationship Type="http://schemas.openxmlformats.org/officeDocument/2006/relationships/slide" Target="/ppt/slides/slide7.xml" Id="R7cf0c12fd635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35106a6a8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7d6ae92684cab" /><Relationship Type="http://schemas.openxmlformats.org/officeDocument/2006/relationships/theme" Target="/ppt/slideMasters/theme/theme1.xml" Id="Rdf86f68377a1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7d6ae92684c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242c6e60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ccf5392c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98cacbd8e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273f15360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360fa97ea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f1d03256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179933109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FJELLMYR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FJELLMYR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38 512 673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41 601 332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ARNE LEGLAND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EIDE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Fjellmyr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ial@kopervikgroup.no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813 052 962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