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07c23ff82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e08023d98492f"/>
  </p:sldMasterIdLst>
  <p:sldIdLst>
    <p:sldId xmlns:r="http://schemas.openxmlformats.org/officeDocument/2006/relationships" id="256" r:id="R0204349dc78f4388"/>
    <p:sldId xmlns:r="http://schemas.openxmlformats.org/officeDocument/2006/relationships" id="257" r:id="Rd43ecbe5b5444d78"/>
    <p:sldId xmlns:r="http://schemas.openxmlformats.org/officeDocument/2006/relationships" id="258" r:id="Rd29507bc1b5044f4"/>
    <p:sldId xmlns:r="http://schemas.openxmlformats.org/officeDocument/2006/relationships" id="259" r:id="Raa3e25f20339447f"/>
    <p:sldId xmlns:r="http://schemas.openxmlformats.org/officeDocument/2006/relationships" id="260" r:id="Rd9fb4294e9ae4a64"/>
    <p:sldId xmlns:r="http://schemas.openxmlformats.org/officeDocument/2006/relationships" id="261" r:id="Rdaf39dc45dd9492e"/>
    <p:sldId xmlns:r="http://schemas.openxmlformats.org/officeDocument/2006/relationships" id="262" r:id="R6e97c9160c97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e08023d98492f" /><Relationship Type="http://schemas.openxmlformats.org/officeDocument/2006/relationships/slide" Target="/ppt/slides/slide1.xml" Id="R0204349dc78f4388" /><Relationship Type="http://schemas.openxmlformats.org/officeDocument/2006/relationships/slide" Target="/ppt/slides/slide2.xml" Id="Rd43ecbe5b5444d78" /><Relationship Type="http://schemas.openxmlformats.org/officeDocument/2006/relationships/slide" Target="/ppt/slides/slide3.xml" Id="Rd29507bc1b5044f4" /><Relationship Type="http://schemas.openxmlformats.org/officeDocument/2006/relationships/slide" Target="/ppt/slides/slide4.xml" Id="Raa3e25f20339447f" /><Relationship Type="http://schemas.openxmlformats.org/officeDocument/2006/relationships/slide" Target="/ppt/slides/slide5.xml" Id="Rd9fb4294e9ae4a64" /><Relationship Type="http://schemas.openxmlformats.org/officeDocument/2006/relationships/slide" Target="/ppt/slides/slide6.xml" Id="Rdaf39dc45dd9492e" /><Relationship Type="http://schemas.openxmlformats.org/officeDocument/2006/relationships/slide" Target="/ppt/slides/slide7.xml" Id="R6e97c9160c97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2681d7b37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8181c5224279" /><Relationship Type="http://schemas.openxmlformats.org/officeDocument/2006/relationships/theme" Target="/ppt/slideMasters/theme/theme1.xml" Id="Rb6ff8a85da81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b8181c522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3aae27bf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ae1e740e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6ca4add30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c7576ad3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a33cb281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6576e8ce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ef9a379d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OMTVEIT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