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801aa1114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a5c2d4fed4f02"/>
  </p:sldMasterIdLst>
  <p:sldIdLst>
    <p:sldId xmlns:r="http://schemas.openxmlformats.org/officeDocument/2006/relationships" id="256" r:id="R295bf490a7ca4c8d"/>
    <p:sldId xmlns:r="http://schemas.openxmlformats.org/officeDocument/2006/relationships" id="257" r:id="R7ef47228113e45b9"/>
    <p:sldId xmlns:r="http://schemas.openxmlformats.org/officeDocument/2006/relationships" id="258" r:id="R0b93ca3d018347fc"/>
    <p:sldId xmlns:r="http://schemas.openxmlformats.org/officeDocument/2006/relationships" id="259" r:id="Rf831ed262e9d446a"/>
    <p:sldId xmlns:r="http://schemas.openxmlformats.org/officeDocument/2006/relationships" id="260" r:id="Rf0c5b39484cc4180"/>
    <p:sldId xmlns:r="http://schemas.openxmlformats.org/officeDocument/2006/relationships" id="261" r:id="R59cd1b1510a1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a5c2d4fed4f02" /><Relationship Type="http://schemas.openxmlformats.org/officeDocument/2006/relationships/slide" Target="/ppt/slides/slide1.xml" Id="R295bf490a7ca4c8d" /><Relationship Type="http://schemas.openxmlformats.org/officeDocument/2006/relationships/slide" Target="/ppt/slides/slide2.xml" Id="R7ef47228113e45b9" /><Relationship Type="http://schemas.openxmlformats.org/officeDocument/2006/relationships/slide" Target="/ppt/slides/slide3.xml" Id="R0b93ca3d018347fc" /><Relationship Type="http://schemas.openxmlformats.org/officeDocument/2006/relationships/slide" Target="/ppt/slides/slide4.xml" Id="Rf831ed262e9d446a" /><Relationship Type="http://schemas.openxmlformats.org/officeDocument/2006/relationships/slide" Target="/ppt/slides/slide5.xml" Id="Rf0c5b39484cc4180" /><Relationship Type="http://schemas.openxmlformats.org/officeDocument/2006/relationships/slide" Target="/ppt/slides/slide6.xml" Id="R59cd1b1510a1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094146ce5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3bb66d2854474" /><Relationship Type="http://schemas.openxmlformats.org/officeDocument/2006/relationships/theme" Target="/ppt/slideMasters/theme/theme1.xml" Id="Rd337a4117bd3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3bb66d285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65c289e2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124fa9b2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3c541dc49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240e3c0c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271a1342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6c45d083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