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ddc2ef21c34d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aebee9c3544e20"/>
  </p:sldMasterIdLst>
  <p:sldIdLst>
    <p:sldId xmlns:r="http://schemas.openxmlformats.org/officeDocument/2006/relationships" id="256" r:id="Re2d7f4f49dae43a1"/>
    <p:sldId xmlns:r="http://schemas.openxmlformats.org/officeDocument/2006/relationships" id="257" r:id="Rd011a8f704ea4704"/>
    <p:sldId xmlns:r="http://schemas.openxmlformats.org/officeDocument/2006/relationships" id="258" r:id="Raf4ec15c1e994e54"/>
    <p:sldId xmlns:r="http://schemas.openxmlformats.org/officeDocument/2006/relationships" id="259" r:id="R21f3895df667425b"/>
    <p:sldId xmlns:r="http://schemas.openxmlformats.org/officeDocument/2006/relationships" id="260" r:id="R4b5824bb0e584a4d"/>
    <p:sldId xmlns:r="http://schemas.openxmlformats.org/officeDocument/2006/relationships" id="261" r:id="Rb5c27aee84bb4d11"/>
    <p:sldId xmlns:r="http://schemas.openxmlformats.org/officeDocument/2006/relationships" id="262" r:id="R4ea67fb6fde2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ebee9c3544e20" /><Relationship Type="http://schemas.openxmlformats.org/officeDocument/2006/relationships/slide" Target="/ppt/slides/slide1.xml" Id="Re2d7f4f49dae43a1" /><Relationship Type="http://schemas.openxmlformats.org/officeDocument/2006/relationships/slide" Target="/ppt/slides/slide2.xml" Id="Rd011a8f704ea4704" /><Relationship Type="http://schemas.openxmlformats.org/officeDocument/2006/relationships/slide" Target="/ppt/slides/slide3.xml" Id="Raf4ec15c1e994e54" /><Relationship Type="http://schemas.openxmlformats.org/officeDocument/2006/relationships/slide" Target="/ppt/slides/slide4.xml" Id="R21f3895df667425b" /><Relationship Type="http://schemas.openxmlformats.org/officeDocument/2006/relationships/slide" Target="/ppt/slides/slide5.xml" Id="R4b5824bb0e584a4d" /><Relationship Type="http://schemas.openxmlformats.org/officeDocument/2006/relationships/slide" Target="/ppt/slides/slide6.xml" Id="Rb5c27aee84bb4d11" /><Relationship Type="http://schemas.openxmlformats.org/officeDocument/2006/relationships/slide" Target="/ppt/slides/slide7.xml" Id="R4ea67fb6fde2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ff88caef94b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ca1e14af34281" /><Relationship Type="http://schemas.openxmlformats.org/officeDocument/2006/relationships/theme" Target="/ppt/slideMasters/theme/theme1.xml" Id="R34764bde818344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4ca1e14af342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02a6fdba5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041ac35364a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f31850423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106abdcfd42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fbc42778947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9486697ab4a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8ffd9885245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HBH HOLDING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2 854 720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4 560 227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812 901 192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