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510285987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a8709dbcb42ec"/>
  </p:sldMasterIdLst>
  <p:sldIdLst>
    <p:sldId xmlns:r="http://schemas.openxmlformats.org/officeDocument/2006/relationships" id="256" r:id="Rf7f371a2af874b1b"/>
    <p:sldId xmlns:r="http://schemas.openxmlformats.org/officeDocument/2006/relationships" id="257" r:id="R515d6ab9570a4598"/>
    <p:sldId xmlns:r="http://schemas.openxmlformats.org/officeDocument/2006/relationships" id="258" r:id="Rbe9089b99ecd4c4f"/>
    <p:sldId xmlns:r="http://schemas.openxmlformats.org/officeDocument/2006/relationships" id="259" r:id="R3ddd0b70ca574f81"/>
    <p:sldId xmlns:r="http://schemas.openxmlformats.org/officeDocument/2006/relationships" id="260" r:id="Ra387cfd1bfcd461c"/>
    <p:sldId xmlns:r="http://schemas.openxmlformats.org/officeDocument/2006/relationships" id="261" r:id="Reb8ebdb54065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a8709dbcb42ec" /><Relationship Type="http://schemas.openxmlformats.org/officeDocument/2006/relationships/slide" Target="/ppt/slides/slide1.xml" Id="Rf7f371a2af874b1b" /><Relationship Type="http://schemas.openxmlformats.org/officeDocument/2006/relationships/slide" Target="/ppt/slides/slide2.xml" Id="R515d6ab9570a4598" /><Relationship Type="http://schemas.openxmlformats.org/officeDocument/2006/relationships/slide" Target="/ppt/slides/slide3.xml" Id="Rbe9089b99ecd4c4f" /><Relationship Type="http://schemas.openxmlformats.org/officeDocument/2006/relationships/slide" Target="/ppt/slides/slide4.xml" Id="R3ddd0b70ca574f81" /><Relationship Type="http://schemas.openxmlformats.org/officeDocument/2006/relationships/slide" Target="/ppt/slides/slide5.xml" Id="Ra387cfd1bfcd461c" /><Relationship Type="http://schemas.openxmlformats.org/officeDocument/2006/relationships/slide" Target="/ppt/slides/slide6.xml" Id="Reb8ebdb54065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bfc2ee6b8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2bfdc2d84509" /><Relationship Type="http://schemas.openxmlformats.org/officeDocument/2006/relationships/theme" Target="/ppt/slideMasters/theme/theme1.xml" Id="R939786217a58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22bfdc2d8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3a727f0e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b0548db8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76f79b74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d5b325d79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1c37ef40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a945d7a9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