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df0a4845174c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a8b218895b41b1"/>
  </p:sldMasterIdLst>
  <p:sldIdLst>
    <p:sldId xmlns:r="http://schemas.openxmlformats.org/officeDocument/2006/relationships" id="256" r:id="Re8114df19b554eb0"/>
    <p:sldId xmlns:r="http://schemas.openxmlformats.org/officeDocument/2006/relationships" id="257" r:id="Rc9fbece26e5c426e"/>
    <p:sldId xmlns:r="http://schemas.openxmlformats.org/officeDocument/2006/relationships" id="258" r:id="R7fa3fe8db0754d45"/>
    <p:sldId xmlns:r="http://schemas.openxmlformats.org/officeDocument/2006/relationships" id="259" r:id="R4642a2d62cff429a"/>
    <p:sldId xmlns:r="http://schemas.openxmlformats.org/officeDocument/2006/relationships" id="260" r:id="Ra6a3269bd008456f"/>
    <p:sldId xmlns:r="http://schemas.openxmlformats.org/officeDocument/2006/relationships" id="261" r:id="R8d8b2ec064fc4f4b"/>
    <p:sldId xmlns:r="http://schemas.openxmlformats.org/officeDocument/2006/relationships" id="262" r:id="Rbfa1b7340d1f4e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8b218895b41b1" /><Relationship Type="http://schemas.openxmlformats.org/officeDocument/2006/relationships/slide" Target="/ppt/slides/slide1.xml" Id="Re8114df19b554eb0" /><Relationship Type="http://schemas.openxmlformats.org/officeDocument/2006/relationships/slide" Target="/ppt/slides/slide2.xml" Id="Rc9fbece26e5c426e" /><Relationship Type="http://schemas.openxmlformats.org/officeDocument/2006/relationships/slide" Target="/ppt/slides/slide3.xml" Id="R7fa3fe8db0754d45" /><Relationship Type="http://schemas.openxmlformats.org/officeDocument/2006/relationships/slide" Target="/ppt/slides/slide4.xml" Id="R4642a2d62cff429a" /><Relationship Type="http://schemas.openxmlformats.org/officeDocument/2006/relationships/slide" Target="/ppt/slides/slide5.xml" Id="Ra6a3269bd008456f" /><Relationship Type="http://schemas.openxmlformats.org/officeDocument/2006/relationships/slide" Target="/ppt/slides/slide6.xml" Id="R8d8b2ec064fc4f4b" /><Relationship Type="http://schemas.openxmlformats.org/officeDocument/2006/relationships/slide" Target="/ppt/slides/slide7.xml" Id="Rbfa1b7340d1f4e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b0949cea747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3cbf4d41e4a3e" /><Relationship Type="http://schemas.openxmlformats.org/officeDocument/2006/relationships/theme" Target="/ppt/slideMasters/theme/theme1.xml" Id="Rf16990b2701a47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3cbf4d41e4a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44f9bca7342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6cff9e6c841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b88cf5e884a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6626f411a48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c314d9a434c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c94bc1b9a45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c3e1394f542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BSL BYGG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12 219 010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1 255 671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985 464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5 706 271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7 295 122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LUNDE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LISBETH STRAND LUNDE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Lunde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steffen.lunde.bsl@enivest.net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812 893 602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