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3f92cab2f4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f60155ae84359"/>
  </p:sldMasterIdLst>
  <p:sldIdLst>
    <p:sldId xmlns:r="http://schemas.openxmlformats.org/officeDocument/2006/relationships" id="256" r:id="R9a689f0990ac4ee0"/>
    <p:sldId xmlns:r="http://schemas.openxmlformats.org/officeDocument/2006/relationships" id="257" r:id="Rc1144cda01df4a45"/>
    <p:sldId xmlns:r="http://schemas.openxmlformats.org/officeDocument/2006/relationships" id="258" r:id="R289fafad2bd34bf3"/>
    <p:sldId xmlns:r="http://schemas.openxmlformats.org/officeDocument/2006/relationships" id="259" r:id="R6353b6cf8f09448f"/>
    <p:sldId xmlns:r="http://schemas.openxmlformats.org/officeDocument/2006/relationships" id="260" r:id="Rfbc2009eb05b47f6"/>
    <p:sldId xmlns:r="http://schemas.openxmlformats.org/officeDocument/2006/relationships" id="261" r:id="Re293b147d88b4398"/>
    <p:sldId xmlns:r="http://schemas.openxmlformats.org/officeDocument/2006/relationships" id="262" r:id="R4e11d44180f7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f60155ae84359" /><Relationship Type="http://schemas.openxmlformats.org/officeDocument/2006/relationships/slide" Target="/ppt/slides/slide1.xml" Id="R9a689f0990ac4ee0" /><Relationship Type="http://schemas.openxmlformats.org/officeDocument/2006/relationships/slide" Target="/ppt/slides/slide2.xml" Id="Rc1144cda01df4a45" /><Relationship Type="http://schemas.openxmlformats.org/officeDocument/2006/relationships/slide" Target="/ppt/slides/slide3.xml" Id="R289fafad2bd34bf3" /><Relationship Type="http://schemas.openxmlformats.org/officeDocument/2006/relationships/slide" Target="/ppt/slides/slide4.xml" Id="R6353b6cf8f09448f" /><Relationship Type="http://schemas.openxmlformats.org/officeDocument/2006/relationships/slide" Target="/ppt/slides/slide5.xml" Id="Rfbc2009eb05b47f6" /><Relationship Type="http://schemas.openxmlformats.org/officeDocument/2006/relationships/slide" Target="/ppt/slides/slide6.xml" Id="Re293b147d88b4398" /><Relationship Type="http://schemas.openxmlformats.org/officeDocument/2006/relationships/slide" Target="/ppt/slides/slide7.xml" Id="R4e11d44180f7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eaf1bc20e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1d22458894eec" /><Relationship Type="http://schemas.openxmlformats.org/officeDocument/2006/relationships/theme" Target="/ppt/slideMasters/theme/theme1.xml" Id="R5caf46d6140549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1d2245889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86961bc114c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8f513461b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f2b65b1bf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8dfe0f82e43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0a4f864bd4f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133887b9541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0ba8fd9ac48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BYGGREFORM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BYGGREFORM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474 967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TREKONSEPT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Nordraaks vei 63A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post@byggreform.no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www.byggreform.no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812 875 892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BYGGREFORM AS</a:t>
            </a:r>
          </a:p>
        </p:txBody>
      </p:sp>
    </p:spTree>
  </p:cSld>
  <p:clrMapOvr>
    <a:masterClrMapping xmlns:a="http://schemas.openxmlformats.org/drawingml/2006/main"/>
  </p:clrMapOvr>
</p:sld>
</file>