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bc8f6bd64f4e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8a530f1ba240e9"/>
  </p:sldMasterIdLst>
  <p:sldIdLst>
    <p:sldId xmlns:r="http://schemas.openxmlformats.org/officeDocument/2006/relationships" id="256" r:id="R326b21f16c9b4b60"/>
    <p:sldId xmlns:r="http://schemas.openxmlformats.org/officeDocument/2006/relationships" id="257" r:id="Rfec88a843e924149"/>
    <p:sldId xmlns:r="http://schemas.openxmlformats.org/officeDocument/2006/relationships" id="258" r:id="R771603f3aa7c47c5"/>
    <p:sldId xmlns:r="http://schemas.openxmlformats.org/officeDocument/2006/relationships" id="259" r:id="R77d8e1cee10f49f0"/>
    <p:sldId xmlns:r="http://schemas.openxmlformats.org/officeDocument/2006/relationships" id="260" r:id="R13b08f0eac9f4113"/>
    <p:sldId xmlns:r="http://schemas.openxmlformats.org/officeDocument/2006/relationships" id="261" r:id="R967281c80a3749e1"/>
    <p:sldId xmlns:r="http://schemas.openxmlformats.org/officeDocument/2006/relationships" id="262" r:id="R7a4378d61a804a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a530f1ba240e9" /><Relationship Type="http://schemas.openxmlformats.org/officeDocument/2006/relationships/slide" Target="/ppt/slides/slide1.xml" Id="R326b21f16c9b4b60" /><Relationship Type="http://schemas.openxmlformats.org/officeDocument/2006/relationships/slide" Target="/ppt/slides/slide2.xml" Id="Rfec88a843e924149" /><Relationship Type="http://schemas.openxmlformats.org/officeDocument/2006/relationships/slide" Target="/ppt/slides/slide3.xml" Id="R771603f3aa7c47c5" /><Relationship Type="http://schemas.openxmlformats.org/officeDocument/2006/relationships/slide" Target="/ppt/slides/slide4.xml" Id="R77d8e1cee10f49f0" /><Relationship Type="http://schemas.openxmlformats.org/officeDocument/2006/relationships/slide" Target="/ppt/slides/slide5.xml" Id="R13b08f0eac9f4113" /><Relationship Type="http://schemas.openxmlformats.org/officeDocument/2006/relationships/slide" Target="/ppt/slides/slide6.xml" Id="R967281c80a3749e1" /><Relationship Type="http://schemas.openxmlformats.org/officeDocument/2006/relationships/slide" Target="/ppt/slides/slide7.xml" Id="R7a4378d61a804a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1d9bebfbe744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b54017b244ba9" /><Relationship Type="http://schemas.openxmlformats.org/officeDocument/2006/relationships/theme" Target="/ppt/slideMasters/theme/theme1.xml" Id="R3a678749499d40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b54017b244b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7c257404347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433ee59a74d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4e75b473a4e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17163f79645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0adcd90cbc4e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7629f559047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6258e9f50147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KEJOH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KEJOH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65 241 475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1 217 478 560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1 305 968 621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EDVARD JOHANNSON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JOHANNSON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Karenslyst allé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812 841 122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KEJOH INVEST AS</a:t>
            </a:r>
          </a:p>
        </p:txBody>
      </p:sp>
    </p:spTree>
  </p:cSld>
  <p:clrMapOvr>
    <a:masterClrMapping xmlns:a="http://schemas.openxmlformats.org/drawingml/2006/main"/>
  </p:clrMapOvr>
</p:sld>
</file>