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6cd75636e846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19deca477d4555"/>
  </p:sldMasterIdLst>
  <p:sldIdLst>
    <p:sldId xmlns:r="http://schemas.openxmlformats.org/officeDocument/2006/relationships" id="256" r:id="R60b2d9aecf2b44eb"/>
    <p:sldId xmlns:r="http://schemas.openxmlformats.org/officeDocument/2006/relationships" id="257" r:id="R43d677c9341446f0"/>
    <p:sldId xmlns:r="http://schemas.openxmlformats.org/officeDocument/2006/relationships" id="258" r:id="R62873490218b4251"/>
    <p:sldId xmlns:r="http://schemas.openxmlformats.org/officeDocument/2006/relationships" id="259" r:id="R3fae9ff8f3ef4e1d"/>
    <p:sldId xmlns:r="http://schemas.openxmlformats.org/officeDocument/2006/relationships" id="260" r:id="Rf17719d4a95c4b96"/>
    <p:sldId xmlns:r="http://schemas.openxmlformats.org/officeDocument/2006/relationships" id="261" r:id="R2079131f8ecb432a"/>
    <p:sldId xmlns:r="http://schemas.openxmlformats.org/officeDocument/2006/relationships" id="262" r:id="Rf37dc825cd2842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19deca477d4555" /><Relationship Type="http://schemas.openxmlformats.org/officeDocument/2006/relationships/slide" Target="/ppt/slides/slide1.xml" Id="R60b2d9aecf2b44eb" /><Relationship Type="http://schemas.openxmlformats.org/officeDocument/2006/relationships/slide" Target="/ppt/slides/slide2.xml" Id="R43d677c9341446f0" /><Relationship Type="http://schemas.openxmlformats.org/officeDocument/2006/relationships/slide" Target="/ppt/slides/slide3.xml" Id="R62873490218b4251" /><Relationship Type="http://schemas.openxmlformats.org/officeDocument/2006/relationships/slide" Target="/ppt/slides/slide4.xml" Id="R3fae9ff8f3ef4e1d" /><Relationship Type="http://schemas.openxmlformats.org/officeDocument/2006/relationships/slide" Target="/ppt/slides/slide5.xml" Id="Rf17719d4a95c4b96" /><Relationship Type="http://schemas.openxmlformats.org/officeDocument/2006/relationships/slide" Target="/ppt/slides/slide6.xml" Id="R2079131f8ecb432a" /><Relationship Type="http://schemas.openxmlformats.org/officeDocument/2006/relationships/slide" Target="/ppt/slides/slide7.xml" Id="Rf37dc825cd2842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5e4df7014943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defc435bc48bc" /><Relationship Type="http://schemas.openxmlformats.org/officeDocument/2006/relationships/theme" Target="/ppt/slideMasters/theme/theme1.xml" Id="Red29d33c16154f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0defc435bc48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ce9e34d6243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96c8d5ce848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ab8533d2443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73a47e6454c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2c02bb4224b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27488fdd34c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6ea56a59646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NORGESINVESTOR PROTO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NORGESINVESTOR PROTO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NORGESINVESTOR PROTO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NORGESINVESTOR PROTO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NORGESINVESTOR PROTO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NORGESINVESTOR PROTO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28 065 892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24 589 848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31 746 342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226 568 717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227 300 524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NORGESINVESTOR PROTO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SØR  –  17,6 %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ØSTLANDET  –  16,9 %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HELGELAND  –  16,9 %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SØRØST-NORGE  –  14,7 %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HARTVIG WENNBERG AS  –  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HAUGESUND SPAREBANK  –  6,8 %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NORGESINVESTOR PROTO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812 746 162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NORGESINVESTOR PROTO AS</a:t>
            </a:r>
          </a:p>
        </p:txBody>
      </p:sp>
    </p:spTree>
  </p:cSld>
  <p:clrMapOvr>
    <a:masterClrMapping xmlns:a="http://schemas.openxmlformats.org/drawingml/2006/main"/>
  </p:clrMapOvr>
</p:sld>
</file>