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28779b39544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15bcce0fd4004"/>
  </p:sldMasterIdLst>
  <p:sldIdLst>
    <p:sldId xmlns:r="http://schemas.openxmlformats.org/officeDocument/2006/relationships" id="256" r:id="Rd5533fadd9b84031"/>
    <p:sldId xmlns:r="http://schemas.openxmlformats.org/officeDocument/2006/relationships" id="257" r:id="R91a8e650602340b7"/>
    <p:sldId xmlns:r="http://schemas.openxmlformats.org/officeDocument/2006/relationships" id="258" r:id="R3a54e13a65dc4b6b"/>
    <p:sldId xmlns:r="http://schemas.openxmlformats.org/officeDocument/2006/relationships" id="259" r:id="Rbc0b6338f28347e7"/>
    <p:sldId xmlns:r="http://schemas.openxmlformats.org/officeDocument/2006/relationships" id="260" r:id="R0c43506d6b9644a7"/>
    <p:sldId xmlns:r="http://schemas.openxmlformats.org/officeDocument/2006/relationships" id="261" r:id="R2188ae683f38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15bcce0fd4004" /><Relationship Type="http://schemas.openxmlformats.org/officeDocument/2006/relationships/slide" Target="/ppt/slides/slide1.xml" Id="Rd5533fadd9b84031" /><Relationship Type="http://schemas.openxmlformats.org/officeDocument/2006/relationships/slide" Target="/ppt/slides/slide2.xml" Id="R91a8e650602340b7" /><Relationship Type="http://schemas.openxmlformats.org/officeDocument/2006/relationships/slide" Target="/ppt/slides/slide3.xml" Id="R3a54e13a65dc4b6b" /><Relationship Type="http://schemas.openxmlformats.org/officeDocument/2006/relationships/slide" Target="/ppt/slides/slide4.xml" Id="Rbc0b6338f28347e7" /><Relationship Type="http://schemas.openxmlformats.org/officeDocument/2006/relationships/slide" Target="/ppt/slides/slide5.xml" Id="R0c43506d6b9644a7" /><Relationship Type="http://schemas.openxmlformats.org/officeDocument/2006/relationships/slide" Target="/ppt/slides/slide6.xml" Id="R2188ae683f38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fb49e323341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0c4b3e6f4fda" /><Relationship Type="http://schemas.openxmlformats.org/officeDocument/2006/relationships/theme" Target="/ppt/slideMasters/theme/theme1.xml" Id="R95c7890f5086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10c4b3e6f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38dba0d5e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e78e0ec6b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bce2b8e6f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ee50087b1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f1b395c8543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d396c7a00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NORGESINVESTOR PROTO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812 746 162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