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f65792429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e15d9a9824301"/>
  </p:sldMasterIdLst>
  <p:sldIdLst>
    <p:sldId xmlns:r="http://schemas.openxmlformats.org/officeDocument/2006/relationships" id="256" r:id="R67cd0a2f7be74664"/>
    <p:sldId xmlns:r="http://schemas.openxmlformats.org/officeDocument/2006/relationships" id="257" r:id="R0fd10927090b487a"/>
    <p:sldId xmlns:r="http://schemas.openxmlformats.org/officeDocument/2006/relationships" id="258" r:id="R140158110fee4a35"/>
    <p:sldId xmlns:r="http://schemas.openxmlformats.org/officeDocument/2006/relationships" id="259" r:id="Rbf5c3827f1c04b2f"/>
    <p:sldId xmlns:r="http://schemas.openxmlformats.org/officeDocument/2006/relationships" id="260" r:id="R6f602fb36a714abc"/>
    <p:sldId xmlns:r="http://schemas.openxmlformats.org/officeDocument/2006/relationships" id="261" r:id="R4d6c346286c14c86"/>
    <p:sldId xmlns:r="http://schemas.openxmlformats.org/officeDocument/2006/relationships" id="262" r:id="Rb9db7c21a370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e15d9a9824301" /><Relationship Type="http://schemas.openxmlformats.org/officeDocument/2006/relationships/slide" Target="/ppt/slides/slide1.xml" Id="R67cd0a2f7be74664" /><Relationship Type="http://schemas.openxmlformats.org/officeDocument/2006/relationships/slide" Target="/ppt/slides/slide2.xml" Id="R0fd10927090b487a" /><Relationship Type="http://schemas.openxmlformats.org/officeDocument/2006/relationships/slide" Target="/ppt/slides/slide3.xml" Id="R140158110fee4a35" /><Relationship Type="http://schemas.openxmlformats.org/officeDocument/2006/relationships/slide" Target="/ppt/slides/slide4.xml" Id="Rbf5c3827f1c04b2f" /><Relationship Type="http://schemas.openxmlformats.org/officeDocument/2006/relationships/slide" Target="/ppt/slides/slide5.xml" Id="R6f602fb36a714abc" /><Relationship Type="http://schemas.openxmlformats.org/officeDocument/2006/relationships/slide" Target="/ppt/slides/slide6.xml" Id="R4d6c346286c14c86" /><Relationship Type="http://schemas.openxmlformats.org/officeDocument/2006/relationships/slide" Target="/ppt/slides/slide7.xml" Id="Rb9db7c21a370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6908b34d7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f8ebe0454087" /><Relationship Type="http://schemas.openxmlformats.org/officeDocument/2006/relationships/theme" Target="/ppt/slideMasters/theme/theme1.xml" Id="R95ce6b23132b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af8ebe045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4fb9fdd6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52478665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33db8fba0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49fac2cc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52c58556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53e9256d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51c9959f5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