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3cfa23e7b44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1de49621d48d0"/>
  </p:sldMasterIdLst>
  <p:sldIdLst>
    <p:sldId xmlns:r="http://schemas.openxmlformats.org/officeDocument/2006/relationships" id="256" r:id="R00d3b214c49b4d25"/>
    <p:sldId xmlns:r="http://schemas.openxmlformats.org/officeDocument/2006/relationships" id="257" r:id="Rd50be529001840c2"/>
    <p:sldId xmlns:r="http://schemas.openxmlformats.org/officeDocument/2006/relationships" id="258" r:id="Rdc801a7e20ab4168"/>
    <p:sldId xmlns:r="http://schemas.openxmlformats.org/officeDocument/2006/relationships" id="259" r:id="R29b88e8ccd8d4e50"/>
    <p:sldId xmlns:r="http://schemas.openxmlformats.org/officeDocument/2006/relationships" id="260" r:id="R2c0a177e188a4c12"/>
    <p:sldId xmlns:r="http://schemas.openxmlformats.org/officeDocument/2006/relationships" id="261" r:id="R334998e7f178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1de49621d48d0" /><Relationship Type="http://schemas.openxmlformats.org/officeDocument/2006/relationships/slide" Target="/ppt/slides/slide1.xml" Id="R00d3b214c49b4d25" /><Relationship Type="http://schemas.openxmlformats.org/officeDocument/2006/relationships/slide" Target="/ppt/slides/slide2.xml" Id="Rd50be529001840c2" /><Relationship Type="http://schemas.openxmlformats.org/officeDocument/2006/relationships/slide" Target="/ppt/slides/slide3.xml" Id="Rdc801a7e20ab4168" /><Relationship Type="http://schemas.openxmlformats.org/officeDocument/2006/relationships/slide" Target="/ppt/slides/slide4.xml" Id="R29b88e8ccd8d4e50" /><Relationship Type="http://schemas.openxmlformats.org/officeDocument/2006/relationships/slide" Target="/ppt/slides/slide5.xml" Id="R2c0a177e188a4c12" /><Relationship Type="http://schemas.openxmlformats.org/officeDocument/2006/relationships/slide" Target="/ppt/slides/slide6.xml" Id="R334998e7f178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ccb08e1a2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4c2c583e4536" /><Relationship Type="http://schemas.openxmlformats.org/officeDocument/2006/relationships/theme" Target="/ppt/slideMasters/theme/theme1.xml" Id="R3f53b3d34e8847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44c2c583e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e07e2ff47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a8001de44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238b32ef3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c7b6d197d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1a87dfae4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118699256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WIST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7603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arnhildw@hotmail.com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812 629 972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